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4660"/>
  </p:normalViewPr>
  <p:slideViewPr>
    <p:cSldViewPr snapToGrid="0">
      <p:cViewPr>
        <p:scale>
          <a:sx n="150" d="100"/>
          <a:sy n="150" d="100"/>
        </p:scale>
        <p:origin x="36" y="-3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0FC20-E115-4601-9CF5-0F95947996F9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59689-6F26-4278-B015-EAB4D423AE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7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F67A57-3776-4137-BA51-259D5F027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32A6935-398C-468E-8B40-5F5DA25B0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28F7D2-3A99-4667-80F5-0C2CB7DA5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891-3158-4246-85C7-B6A40EFAC098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B2BDDE-D20E-4F15-B6DD-6C8BBFAD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9B341F-DFB8-452B-8662-D33D00B4D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368B-D8FF-465D-939F-AE5916D13D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103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C7FE23-53CA-424F-9757-FE3D3B9A1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4A4CD82-47BC-45CD-B302-D385C6883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3FECC69-16D5-40AA-BB8D-1C7F78666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891-3158-4246-85C7-B6A40EFAC098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F3ED4AE-539D-4B84-8661-1A63B6161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A3DAD0F-FD52-479E-B2E6-EE30F3DF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368B-D8FF-465D-939F-AE5916D13D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6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CEC1C56-9540-4C17-AB2A-B003BF377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0E63B4F-9E6B-4B4B-A357-68BEFABA5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92AFB5B-0D17-4454-8CFB-3D203C80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891-3158-4246-85C7-B6A40EFAC098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727625-BC59-4AA4-A5F5-64B3B00B9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6D57DC7-B2AA-4516-8BAE-802236A7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368B-D8FF-465D-939F-AE5916D13D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975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C78A71-B78A-466C-AF42-BD5E0F79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4FA5D5-9C7E-4CA8-B25E-634BE3AE9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34A05C9-3041-4662-A65A-8D3CB053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891-3158-4246-85C7-B6A40EFAC098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DC01098-A9DF-4696-ACE3-CC54A2E38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234A967-2D15-4A30-BF55-F4FF85F7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368B-D8FF-465D-939F-AE5916D13D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75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1A2E7B-73CF-41A5-81A8-C031593AC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1B30E51-1D76-4817-B931-CC7BC100D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A275144-A7A7-4757-AB6B-F40DBA4EB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891-3158-4246-85C7-B6A40EFAC098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A4F7750-5DEB-4AEE-B15A-667489581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A2193A0-3191-47B1-AF75-716377D0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368B-D8FF-465D-939F-AE5916D13D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288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FD5C54-FA4B-427E-87FB-CA1C45E2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CDC61A-2611-41F6-B57D-06D04FEC3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C70BC73-0249-44A6-93E8-19D954F8C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0251333-A9CF-4819-886E-6D7261FC2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891-3158-4246-85C7-B6A40EFAC098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88B787B-7E01-4E7E-A06C-20943D71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579CE3-944C-4161-BE69-67F9C80E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368B-D8FF-465D-939F-AE5916D13D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79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57385A-12FB-4BB5-9A52-357129A0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0A31F61-E288-4D3B-9A08-CC6324EA7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B6F3540-0625-475C-B3F2-9A3F6168C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0CB471A-3360-4982-9441-F103C0F2D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62ED2AC-2DC7-4406-97D3-2A2F90A20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13FA7A7-0170-4F52-9817-29AFF81E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891-3158-4246-85C7-B6A40EFAC098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21C255B-C692-44F5-B6A2-D886E2EC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1FB1306-8422-48FE-B247-C7F6C894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368B-D8FF-465D-939F-AE5916D13D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129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B83F9C-49AD-43F0-932D-73A2B1CBA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5015B7-CCD8-4B4C-A99C-E1B14E528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891-3158-4246-85C7-B6A40EFAC098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DDF87E6-DDC3-417B-B28A-3D975C249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DAF400E-AAF4-40FA-8EA1-9B50FFF12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368B-D8FF-465D-939F-AE5916D13D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798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B942407-DF4D-44D2-B094-B471D8C01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891-3158-4246-85C7-B6A40EFAC098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707C2D0-AB4B-46E7-95D4-0FD02441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A5E9910-C2FC-4BCE-B50A-23F7463D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368B-D8FF-465D-939F-AE5916D13D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870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8488B6-6B80-4816-9F5C-726BB38A4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9A6741-2C26-4CB9-BE77-7C18FAD18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B0FAE21-4C16-467F-B774-090676993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42B0F7E-9BC2-475B-A6D6-69B71F9A4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891-3158-4246-85C7-B6A40EFAC098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1203CF8-D70D-4F90-A691-583C59700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AFF3433-9D64-423B-A94A-94DFFF9C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368B-D8FF-465D-939F-AE5916D13D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92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073785-3BB2-414A-B417-E137B88FF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FFFA830-5B86-4E40-A73C-08C3F7389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DA77198-2C13-4452-B84B-D574F1AEF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A747DF2-1E6F-4CD0-A2E6-5628527B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9891-3158-4246-85C7-B6A40EFAC098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5C22CEB-F784-45AD-9C4D-E817D36DD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DF3692E-9A6C-41AD-9AC7-0D29D2AA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368B-D8FF-465D-939F-AE5916D13D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098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25DF8B8-FB3C-4EC2-A6E0-1096680B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1E48798-2B8C-4DA3-8A63-A66C8E921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4A6981A-53FC-4479-A369-42D08B12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19891-3158-4246-85C7-B6A40EFAC098}" type="datetimeFigureOut">
              <a:rPr lang="tr-TR" smtClean="0"/>
              <a:t>2.02.2026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C1A59A-E860-42DB-AA7D-9834C1111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6C4F9C3-8185-4440-A053-EE8663C60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4368B-D8FF-465D-939F-AE5916D13D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99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124EF8-2016-4254-B251-98E8A5B86B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D60ED96-54CC-4A62-86A3-BC7AA848A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5974BD33-F9AB-44F5-8E0C-C9A48459E18C}"/>
              </a:ext>
            </a:extLst>
          </p:cNvPr>
          <p:cNvGrpSpPr>
            <a:grpSpLocks/>
          </p:cNvGrpSpPr>
          <p:nvPr/>
        </p:nvGrpSpPr>
        <p:grpSpPr bwMode="auto">
          <a:xfrm>
            <a:off x="0" y="-32278"/>
            <a:ext cx="6850062" cy="10204450"/>
            <a:chOff x="0" y="0"/>
            <a:chExt cx="8391" cy="11906"/>
          </a:xfrm>
        </p:grpSpPr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802744F6-80A5-480C-923F-BC67B231A0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"/>
              <a:ext cx="8381" cy="10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65FECD78-56DF-4F87-BC48-0CC69E2153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219"/>
              <a:ext cx="8391" cy="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55C4670F-44A1-4839-A32A-B0BF66D5C6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53"/>
              <a:ext cx="8391" cy="3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09152593-3A9C-47BD-B856-92E94DEF71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720"/>
              <a:ext cx="8391" cy="3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7A36DE65-DF1C-4A73-AA53-6C3BBBBB9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444"/>
              <a:ext cx="8391" cy="997"/>
            </a:xfrm>
            <a:custGeom>
              <a:avLst/>
              <a:gdLst>
                <a:gd name="T0" fmla="*/ 62 w 8391"/>
                <a:gd name="T1" fmla="+- 0 9430 8445"/>
                <a:gd name="T2" fmla="*/ 9430 h 997"/>
                <a:gd name="T3" fmla="*/ 307 w 8391"/>
                <a:gd name="T4" fmla="+- 0 9441 8445"/>
                <a:gd name="T5" fmla="*/ 9441 h 997"/>
                <a:gd name="T6" fmla="*/ 549 w 8391"/>
                <a:gd name="T7" fmla="+- 0 9438 8445"/>
                <a:gd name="T8" fmla="*/ 9438 h 997"/>
                <a:gd name="T9" fmla="*/ 788 w 8391"/>
                <a:gd name="T10" fmla="+- 0 9424 8445"/>
                <a:gd name="T11" fmla="*/ 9424 h 997"/>
                <a:gd name="T12" fmla="*/ 1022 w 8391"/>
                <a:gd name="T13" fmla="+- 0 9401 8445"/>
                <a:gd name="T14" fmla="*/ 9401 h 997"/>
                <a:gd name="T15" fmla="*/ 1268 w 8391"/>
                <a:gd name="T16" fmla="+- 0 9369 8445"/>
                <a:gd name="T17" fmla="*/ 9369 h 997"/>
                <a:gd name="T18" fmla="*/ 250 w 8391"/>
                <a:gd name="T19" fmla="+- 0 9366 8445"/>
                <a:gd name="T20" fmla="*/ 9366 h 997"/>
                <a:gd name="T21" fmla="*/ 3 w 8391"/>
                <a:gd name="T22" fmla="+- 0 9347 8445"/>
                <a:gd name="T23" fmla="*/ 9347 h 997"/>
                <a:gd name="T24" fmla="*/ 5981 w 8391"/>
                <a:gd name="T25" fmla="+- 0 8447 8445"/>
                <a:gd name="T26" fmla="*/ 8447 h 997"/>
                <a:gd name="T27" fmla="*/ 5512 w 8391"/>
                <a:gd name="T28" fmla="+- 0 8467 8445"/>
                <a:gd name="T29" fmla="*/ 8467 h 997"/>
                <a:gd name="T30" fmla="*/ 5038 w 8391"/>
                <a:gd name="T31" fmla="+- 0 8510 8445"/>
                <a:gd name="T32" fmla="*/ 8510 h 997"/>
                <a:gd name="T33" fmla="*/ 4559 w 8391"/>
                <a:gd name="T34" fmla="+- 0 8575 8445"/>
                <a:gd name="T35" fmla="*/ 8575 h 997"/>
                <a:gd name="T36" fmla="*/ 3930 w 8391"/>
                <a:gd name="T37" fmla="+- 0 8688 8445"/>
                <a:gd name="T38" fmla="*/ 8688 h 997"/>
                <a:gd name="T39" fmla="*/ 3217 w 8391"/>
                <a:gd name="T40" fmla="+- 0 8851 8445"/>
                <a:gd name="T41" fmla="*/ 8851 h 997"/>
                <a:gd name="T42" fmla="*/ 2458 w 8391"/>
                <a:gd name="T43" fmla="+- 0 9054 8445"/>
                <a:gd name="T44" fmla="*/ 9054 h 997"/>
                <a:gd name="T45" fmla="*/ 1915 w 8391"/>
                <a:gd name="T46" fmla="+- 0 9183 8445"/>
                <a:gd name="T47" fmla="*/ 9183 h 997"/>
                <a:gd name="T48" fmla="*/ 1432 w 8391"/>
                <a:gd name="T49" fmla="+- 0 9275 8445"/>
                <a:gd name="T50" fmla="*/ 9275 h 997"/>
                <a:gd name="T51" fmla="*/ 1100 w 8391"/>
                <a:gd name="T52" fmla="+- 0 9322 8445"/>
                <a:gd name="T53" fmla="*/ 9322 h 997"/>
                <a:gd name="T54" fmla="*/ 847 w 8391"/>
                <a:gd name="T55" fmla="+- 0 9349 8445"/>
                <a:gd name="T56" fmla="*/ 9349 h 997"/>
                <a:gd name="T57" fmla="*/ 591 w 8391"/>
                <a:gd name="T58" fmla="+- 0 9365 8445"/>
                <a:gd name="T59" fmla="*/ 9365 h 997"/>
                <a:gd name="T60" fmla="*/ 1268 w 8391"/>
                <a:gd name="T61" fmla="+- 0 9369 8445"/>
                <a:gd name="T62" fmla="*/ 9369 h 997"/>
                <a:gd name="T63" fmla="*/ 1733 w 8391"/>
                <a:gd name="T64" fmla="+- 0 9288 8445"/>
                <a:gd name="T65" fmla="*/ 9288 h 997"/>
                <a:gd name="T66" fmla="*/ 2214 w 8391"/>
                <a:gd name="T67" fmla="+- 0 9181 8445"/>
                <a:gd name="T68" fmla="*/ 9181 h 997"/>
                <a:gd name="T69" fmla="*/ 2981 w 8391"/>
                <a:gd name="T70" fmla="+- 0 8971 8445"/>
                <a:gd name="T71" fmla="*/ 8971 h 997"/>
                <a:gd name="T72" fmla="*/ 3734 w 8391"/>
                <a:gd name="T73" fmla="+- 0 8778 8445"/>
                <a:gd name="T74" fmla="*/ 8778 h 997"/>
                <a:gd name="T75" fmla="*/ 4357 w 8391"/>
                <a:gd name="T76" fmla="+- 0 8649 8445"/>
                <a:gd name="T77" fmla="*/ 8649 h 997"/>
                <a:gd name="T78" fmla="*/ 4899 w 8391"/>
                <a:gd name="T79" fmla="+- 0 8561 8445"/>
                <a:gd name="T80" fmla="*/ 8561 h 997"/>
                <a:gd name="T81" fmla="*/ 5410 w 8391"/>
                <a:gd name="T82" fmla="+- 0 8504 8445"/>
                <a:gd name="T83" fmla="*/ 8504 h 997"/>
                <a:gd name="T84" fmla="*/ 5984 w 8391"/>
                <a:gd name="T85" fmla="+- 0 8471 8445"/>
                <a:gd name="T86" fmla="*/ 8471 h 997"/>
                <a:gd name="T87" fmla="*/ 6607 w 8391"/>
                <a:gd name="T88" fmla="+- 0 8457 8445"/>
                <a:gd name="T89" fmla="*/ 8457 h 997"/>
                <a:gd name="T90" fmla="*/ 6373 w 8391"/>
                <a:gd name="T91" fmla="+- 0 8447 8445"/>
                <a:gd name="T92" fmla="*/ 8447 h 997"/>
                <a:gd name="T93" fmla="*/ 6762 w 8391"/>
                <a:gd name="T94" fmla="+- 0 8467 8445"/>
                <a:gd name="T95" fmla="*/ 8467 h 997"/>
                <a:gd name="T96" fmla="*/ 6448 w 8391"/>
                <a:gd name="T97" fmla="+- 0 8470 8445"/>
                <a:gd name="T98" fmla="*/ 8470 h 997"/>
                <a:gd name="T99" fmla="*/ 6832 w 8391"/>
                <a:gd name="T100" fmla="+- 0 8490 8445"/>
                <a:gd name="T101" fmla="*/ 8490 h 997"/>
                <a:gd name="T102" fmla="*/ 7283 w 8391"/>
                <a:gd name="T103" fmla="+- 0 8539 8445"/>
                <a:gd name="T104" fmla="*/ 8539 h 997"/>
                <a:gd name="T105" fmla="*/ 7801 w 8391"/>
                <a:gd name="T106" fmla="+- 0 8632 8445"/>
                <a:gd name="T107" fmla="*/ 8632 h 997"/>
                <a:gd name="T108" fmla="*/ 8052 w 8391"/>
                <a:gd name="T109" fmla="+- 0 8692 8445"/>
                <a:gd name="T110" fmla="*/ 8692 h 997"/>
                <a:gd name="T111" fmla="*/ 8292 w 8391"/>
                <a:gd name="T112" fmla="+- 0 8761 8445"/>
                <a:gd name="T113" fmla="*/ 8761 h 997"/>
                <a:gd name="T114" fmla="*/ 8391 w 8391"/>
                <a:gd name="T115" fmla="+- 0 8788 8445"/>
                <a:gd name="T116" fmla="*/ 8788 h 997"/>
                <a:gd name="T117" fmla="*/ 8220 w 8391"/>
                <a:gd name="T118" fmla="+- 0 8733 8445"/>
                <a:gd name="T119" fmla="*/ 8733 h 997"/>
                <a:gd name="T120" fmla="*/ 7978 w 8391"/>
                <a:gd name="T121" fmla="+- 0 8665 8445"/>
                <a:gd name="T122" fmla="*/ 8665 h 997"/>
                <a:gd name="T123" fmla="*/ 7672 w 8391"/>
                <a:gd name="T124" fmla="+- 0 8593 8445"/>
                <a:gd name="T125" fmla="*/ 8593 h 997"/>
                <a:gd name="T126" fmla="*/ 7143 w 8391"/>
                <a:gd name="T127" fmla="+- 0 8505 8445"/>
                <a:gd name="T128" fmla="*/ 8505 h 997"/>
                <a:gd name="T129" fmla="*/ 6762 w 8391"/>
                <a:gd name="T130" fmla="+- 0 8467 8445"/>
                <a:gd name="T131" fmla="*/ 8467 h 99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</a:cxnLst>
              <a:rect l="0" t="0" r="r" b="b"/>
              <a:pathLst>
                <a:path w="8391" h="997">
                  <a:moveTo>
                    <a:pt x="0" y="901"/>
                  </a:moveTo>
                  <a:lnTo>
                    <a:pt x="0" y="979"/>
                  </a:lnTo>
                  <a:lnTo>
                    <a:pt x="62" y="985"/>
                  </a:lnTo>
                  <a:lnTo>
                    <a:pt x="143" y="990"/>
                  </a:lnTo>
                  <a:lnTo>
                    <a:pt x="225" y="994"/>
                  </a:lnTo>
                  <a:lnTo>
                    <a:pt x="307" y="996"/>
                  </a:lnTo>
                  <a:lnTo>
                    <a:pt x="388" y="996"/>
                  </a:lnTo>
                  <a:lnTo>
                    <a:pt x="469" y="995"/>
                  </a:lnTo>
                  <a:lnTo>
                    <a:pt x="549" y="993"/>
                  </a:lnTo>
                  <a:lnTo>
                    <a:pt x="630" y="989"/>
                  </a:lnTo>
                  <a:lnTo>
                    <a:pt x="709" y="984"/>
                  </a:lnTo>
                  <a:lnTo>
                    <a:pt x="788" y="979"/>
                  </a:lnTo>
                  <a:lnTo>
                    <a:pt x="867" y="972"/>
                  </a:lnTo>
                  <a:lnTo>
                    <a:pt x="945" y="964"/>
                  </a:lnTo>
                  <a:lnTo>
                    <a:pt x="1022" y="956"/>
                  </a:lnTo>
                  <a:lnTo>
                    <a:pt x="1099" y="947"/>
                  </a:lnTo>
                  <a:lnTo>
                    <a:pt x="1175" y="937"/>
                  </a:lnTo>
                  <a:lnTo>
                    <a:pt x="1268" y="924"/>
                  </a:lnTo>
                  <a:lnTo>
                    <a:pt x="420" y="924"/>
                  </a:lnTo>
                  <a:lnTo>
                    <a:pt x="335" y="923"/>
                  </a:lnTo>
                  <a:lnTo>
                    <a:pt x="250" y="921"/>
                  </a:lnTo>
                  <a:lnTo>
                    <a:pt x="166" y="917"/>
                  </a:lnTo>
                  <a:lnTo>
                    <a:pt x="84" y="910"/>
                  </a:lnTo>
                  <a:lnTo>
                    <a:pt x="3" y="902"/>
                  </a:lnTo>
                  <a:lnTo>
                    <a:pt x="0" y="901"/>
                  </a:lnTo>
                  <a:close/>
                  <a:moveTo>
                    <a:pt x="6138" y="0"/>
                  </a:moveTo>
                  <a:lnTo>
                    <a:pt x="5981" y="2"/>
                  </a:lnTo>
                  <a:lnTo>
                    <a:pt x="5825" y="6"/>
                  </a:lnTo>
                  <a:lnTo>
                    <a:pt x="5591" y="17"/>
                  </a:lnTo>
                  <a:lnTo>
                    <a:pt x="5512" y="22"/>
                  </a:lnTo>
                  <a:lnTo>
                    <a:pt x="5398" y="30"/>
                  </a:lnTo>
                  <a:lnTo>
                    <a:pt x="5201" y="48"/>
                  </a:lnTo>
                  <a:lnTo>
                    <a:pt x="5038" y="65"/>
                  </a:lnTo>
                  <a:lnTo>
                    <a:pt x="4877" y="85"/>
                  </a:lnTo>
                  <a:lnTo>
                    <a:pt x="4717" y="106"/>
                  </a:lnTo>
                  <a:lnTo>
                    <a:pt x="4559" y="130"/>
                  </a:lnTo>
                  <a:lnTo>
                    <a:pt x="4324" y="169"/>
                  </a:lnTo>
                  <a:lnTo>
                    <a:pt x="4093" y="211"/>
                  </a:lnTo>
                  <a:lnTo>
                    <a:pt x="3930" y="243"/>
                  </a:lnTo>
                  <a:lnTo>
                    <a:pt x="3689" y="295"/>
                  </a:lnTo>
                  <a:lnTo>
                    <a:pt x="3451" y="349"/>
                  </a:lnTo>
                  <a:lnTo>
                    <a:pt x="3217" y="406"/>
                  </a:lnTo>
                  <a:lnTo>
                    <a:pt x="2920" y="484"/>
                  </a:lnTo>
                  <a:lnTo>
                    <a:pt x="2590" y="574"/>
                  </a:lnTo>
                  <a:lnTo>
                    <a:pt x="2458" y="609"/>
                  </a:lnTo>
                  <a:lnTo>
                    <a:pt x="2305" y="648"/>
                  </a:lnTo>
                  <a:lnTo>
                    <a:pt x="2073" y="703"/>
                  </a:lnTo>
                  <a:lnTo>
                    <a:pt x="1915" y="738"/>
                  </a:lnTo>
                  <a:lnTo>
                    <a:pt x="1756" y="771"/>
                  </a:lnTo>
                  <a:lnTo>
                    <a:pt x="1595" y="801"/>
                  </a:lnTo>
                  <a:lnTo>
                    <a:pt x="1432" y="830"/>
                  </a:lnTo>
                  <a:lnTo>
                    <a:pt x="1267" y="855"/>
                  </a:lnTo>
                  <a:lnTo>
                    <a:pt x="1184" y="867"/>
                  </a:lnTo>
                  <a:lnTo>
                    <a:pt x="1100" y="877"/>
                  </a:lnTo>
                  <a:lnTo>
                    <a:pt x="1016" y="887"/>
                  </a:lnTo>
                  <a:lnTo>
                    <a:pt x="931" y="896"/>
                  </a:lnTo>
                  <a:lnTo>
                    <a:pt x="847" y="904"/>
                  </a:lnTo>
                  <a:lnTo>
                    <a:pt x="761" y="910"/>
                  </a:lnTo>
                  <a:lnTo>
                    <a:pt x="676" y="916"/>
                  </a:lnTo>
                  <a:lnTo>
                    <a:pt x="591" y="920"/>
                  </a:lnTo>
                  <a:lnTo>
                    <a:pt x="505" y="922"/>
                  </a:lnTo>
                  <a:lnTo>
                    <a:pt x="420" y="924"/>
                  </a:lnTo>
                  <a:lnTo>
                    <a:pt x="1268" y="924"/>
                  </a:lnTo>
                  <a:lnTo>
                    <a:pt x="1400" y="903"/>
                  </a:lnTo>
                  <a:lnTo>
                    <a:pt x="1568" y="874"/>
                  </a:lnTo>
                  <a:lnTo>
                    <a:pt x="1733" y="843"/>
                  </a:lnTo>
                  <a:lnTo>
                    <a:pt x="1896" y="809"/>
                  </a:lnTo>
                  <a:lnTo>
                    <a:pt x="2056" y="773"/>
                  </a:lnTo>
                  <a:lnTo>
                    <a:pt x="2214" y="736"/>
                  </a:lnTo>
                  <a:lnTo>
                    <a:pt x="2446" y="676"/>
                  </a:lnTo>
                  <a:lnTo>
                    <a:pt x="2655" y="619"/>
                  </a:lnTo>
                  <a:lnTo>
                    <a:pt x="2981" y="526"/>
                  </a:lnTo>
                  <a:lnTo>
                    <a:pt x="3272" y="447"/>
                  </a:lnTo>
                  <a:lnTo>
                    <a:pt x="3501" y="389"/>
                  </a:lnTo>
                  <a:lnTo>
                    <a:pt x="3734" y="333"/>
                  </a:lnTo>
                  <a:lnTo>
                    <a:pt x="3971" y="280"/>
                  </a:lnTo>
                  <a:lnTo>
                    <a:pt x="4130" y="247"/>
                  </a:lnTo>
                  <a:lnTo>
                    <a:pt x="4357" y="204"/>
                  </a:lnTo>
                  <a:lnTo>
                    <a:pt x="4587" y="164"/>
                  </a:lnTo>
                  <a:lnTo>
                    <a:pt x="4742" y="139"/>
                  </a:lnTo>
                  <a:lnTo>
                    <a:pt x="4899" y="116"/>
                  </a:lnTo>
                  <a:lnTo>
                    <a:pt x="5057" y="96"/>
                  </a:lnTo>
                  <a:lnTo>
                    <a:pt x="5216" y="78"/>
                  </a:lnTo>
                  <a:lnTo>
                    <a:pt x="5410" y="59"/>
                  </a:lnTo>
                  <a:lnTo>
                    <a:pt x="5600" y="44"/>
                  </a:lnTo>
                  <a:lnTo>
                    <a:pt x="5830" y="31"/>
                  </a:lnTo>
                  <a:lnTo>
                    <a:pt x="5984" y="26"/>
                  </a:lnTo>
                  <a:lnTo>
                    <a:pt x="6139" y="23"/>
                  </a:lnTo>
                  <a:lnTo>
                    <a:pt x="6762" y="22"/>
                  </a:lnTo>
                  <a:lnTo>
                    <a:pt x="6607" y="12"/>
                  </a:lnTo>
                  <a:lnTo>
                    <a:pt x="6529" y="8"/>
                  </a:lnTo>
                  <a:lnTo>
                    <a:pt x="6451" y="5"/>
                  </a:lnTo>
                  <a:lnTo>
                    <a:pt x="6373" y="2"/>
                  </a:lnTo>
                  <a:lnTo>
                    <a:pt x="6216" y="0"/>
                  </a:lnTo>
                  <a:lnTo>
                    <a:pt x="6138" y="0"/>
                  </a:lnTo>
                  <a:close/>
                  <a:moveTo>
                    <a:pt x="6762" y="22"/>
                  </a:moveTo>
                  <a:lnTo>
                    <a:pt x="6216" y="22"/>
                  </a:lnTo>
                  <a:lnTo>
                    <a:pt x="6371" y="23"/>
                  </a:lnTo>
                  <a:lnTo>
                    <a:pt x="6448" y="25"/>
                  </a:lnTo>
                  <a:lnTo>
                    <a:pt x="6525" y="28"/>
                  </a:lnTo>
                  <a:lnTo>
                    <a:pt x="6679" y="35"/>
                  </a:lnTo>
                  <a:lnTo>
                    <a:pt x="6832" y="45"/>
                  </a:lnTo>
                  <a:lnTo>
                    <a:pt x="6983" y="59"/>
                  </a:lnTo>
                  <a:lnTo>
                    <a:pt x="7134" y="75"/>
                  </a:lnTo>
                  <a:lnTo>
                    <a:pt x="7283" y="94"/>
                  </a:lnTo>
                  <a:lnTo>
                    <a:pt x="7465" y="122"/>
                  </a:lnTo>
                  <a:lnTo>
                    <a:pt x="7662" y="158"/>
                  </a:lnTo>
                  <a:lnTo>
                    <a:pt x="7801" y="187"/>
                  </a:lnTo>
                  <a:lnTo>
                    <a:pt x="7886" y="206"/>
                  </a:lnTo>
                  <a:lnTo>
                    <a:pt x="7969" y="226"/>
                  </a:lnTo>
                  <a:lnTo>
                    <a:pt x="8052" y="247"/>
                  </a:lnTo>
                  <a:lnTo>
                    <a:pt x="8133" y="269"/>
                  </a:lnTo>
                  <a:lnTo>
                    <a:pt x="8213" y="292"/>
                  </a:lnTo>
                  <a:lnTo>
                    <a:pt x="8292" y="316"/>
                  </a:lnTo>
                  <a:lnTo>
                    <a:pt x="8370" y="340"/>
                  </a:lnTo>
                  <a:lnTo>
                    <a:pt x="8391" y="347"/>
                  </a:lnTo>
                  <a:lnTo>
                    <a:pt x="8391" y="343"/>
                  </a:lnTo>
                  <a:lnTo>
                    <a:pt x="8375" y="337"/>
                  </a:lnTo>
                  <a:lnTo>
                    <a:pt x="8298" y="312"/>
                  </a:lnTo>
                  <a:lnTo>
                    <a:pt x="8220" y="288"/>
                  </a:lnTo>
                  <a:lnTo>
                    <a:pt x="8140" y="264"/>
                  </a:lnTo>
                  <a:lnTo>
                    <a:pt x="8060" y="242"/>
                  </a:lnTo>
                  <a:lnTo>
                    <a:pt x="7978" y="220"/>
                  </a:lnTo>
                  <a:lnTo>
                    <a:pt x="7895" y="199"/>
                  </a:lnTo>
                  <a:lnTo>
                    <a:pt x="7810" y="179"/>
                  </a:lnTo>
                  <a:lnTo>
                    <a:pt x="7672" y="148"/>
                  </a:lnTo>
                  <a:lnTo>
                    <a:pt x="7476" y="110"/>
                  </a:lnTo>
                  <a:lnTo>
                    <a:pt x="7292" y="81"/>
                  </a:lnTo>
                  <a:lnTo>
                    <a:pt x="7143" y="60"/>
                  </a:lnTo>
                  <a:lnTo>
                    <a:pt x="7068" y="51"/>
                  </a:lnTo>
                  <a:lnTo>
                    <a:pt x="6915" y="35"/>
                  </a:lnTo>
                  <a:lnTo>
                    <a:pt x="6762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1C57FECD-0F90-441B-894E-978B9F1009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391" cy="2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CF8C94CD-C6E1-4E11-933E-503949431E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391" cy="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95E4828-42A1-48FB-870C-2283F71C6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391" cy="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11">
              <a:extLst>
                <a:ext uri="{FF2B5EF4-FFF2-40B4-BE49-F238E27FC236}">
                  <a16:creationId xmlns:a16="http://schemas.microsoft.com/office/drawing/2014/main" id="{1A648AFE-2464-4444-89C7-067199696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15"/>
              <a:ext cx="8391" cy="1066"/>
            </a:xfrm>
            <a:custGeom>
              <a:avLst/>
              <a:gdLst>
                <a:gd name="T0" fmla="*/ 36 w 8391"/>
                <a:gd name="T1" fmla="+- 0 1547 816"/>
                <a:gd name="T2" fmla="*/ 1547 h 1066"/>
                <a:gd name="T3" fmla="*/ 274 w 8391"/>
                <a:gd name="T4" fmla="+- 0 1623 816"/>
                <a:gd name="T5" fmla="*/ 1623 h 1066"/>
                <a:gd name="T6" fmla="*/ 523 w 8391"/>
                <a:gd name="T7" fmla="+- 0 1690 816"/>
                <a:gd name="T8" fmla="*/ 1690 h 1066"/>
                <a:gd name="T9" fmla="*/ 858 w 8391"/>
                <a:gd name="T10" fmla="+- 0 1763 816"/>
                <a:gd name="T11" fmla="*/ 1763 h 1066"/>
                <a:gd name="T12" fmla="*/ 1266 w 8391"/>
                <a:gd name="T13" fmla="+- 0 1826 816"/>
                <a:gd name="T14" fmla="*/ 1826 h 1066"/>
                <a:gd name="T15" fmla="*/ 1495 w 8391"/>
                <a:gd name="T16" fmla="+- 0 1850 816"/>
                <a:gd name="T17" fmla="*/ 1850 h 1066"/>
                <a:gd name="T18" fmla="*/ 1727 w 8391"/>
                <a:gd name="T19" fmla="+- 0 1868 816"/>
                <a:gd name="T20" fmla="*/ 1868 h 1066"/>
                <a:gd name="T21" fmla="*/ 1961 w 8391"/>
                <a:gd name="T22" fmla="+- 0 1878 816"/>
                <a:gd name="T23" fmla="*/ 1878 h 1066"/>
                <a:gd name="T24" fmla="*/ 2352 w 8391"/>
                <a:gd name="T25" fmla="+- 0 1879 816"/>
                <a:gd name="T26" fmla="*/ 1879 h 1066"/>
                <a:gd name="T27" fmla="*/ 2822 w 8391"/>
                <a:gd name="T28" fmla="+- 0 1857 816"/>
                <a:gd name="T29" fmla="*/ 1857 h 1066"/>
                <a:gd name="T30" fmla="*/ 1963 w 8391"/>
                <a:gd name="T31" fmla="+- 0 1856 816"/>
                <a:gd name="T32" fmla="*/ 1856 h 1066"/>
                <a:gd name="T33" fmla="*/ 1732 w 8391"/>
                <a:gd name="T34" fmla="+- 0 1848 816"/>
                <a:gd name="T35" fmla="*/ 1848 h 1066"/>
                <a:gd name="T36" fmla="*/ 1502 w 8391"/>
                <a:gd name="T37" fmla="+- 0 1832 816"/>
                <a:gd name="T38" fmla="*/ 1832 h 1066"/>
                <a:gd name="T39" fmla="*/ 1275 w 8391"/>
                <a:gd name="T40" fmla="+- 0 1810 816"/>
                <a:gd name="T41" fmla="*/ 1810 h 1066"/>
                <a:gd name="T42" fmla="*/ 868 w 8391"/>
                <a:gd name="T43" fmla="+- 0 1751 816"/>
                <a:gd name="T44" fmla="*/ 1751 h 1066"/>
                <a:gd name="T45" fmla="*/ 448 w 8391"/>
                <a:gd name="T46" fmla="+- 0 1660 816"/>
                <a:gd name="T47" fmla="*/ 1660 h 1066"/>
                <a:gd name="T48" fmla="*/ 201 w 8391"/>
                <a:gd name="T49" fmla="+- 0 1593 816"/>
                <a:gd name="T50" fmla="*/ 1593 h 1066"/>
                <a:gd name="T51" fmla="*/ 0 w 8391"/>
                <a:gd name="T52" fmla="+- 0 1529 816"/>
                <a:gd name="T53" fmla="*/ 1529 h 1066"/>
                <a:gd name="T54" fmla="*/ 7784 w 8391"/>
                <a:gd name="T55" fmla="+- 0 819 816"/>
                <a:gd name="T56" fmla="*/ 819 h 1066"/>
                <a:gd name="T57" fmla="*/ 7545 w 8391"/>
                <a:gd name="T58" fmla="+- 0 834 816"/>
                <a:gd name="T59" fmla="*/ 834 h 1066"/>
                <a:gd name="T60" fmla="*/ 7312 w 8391"/>
                <a:gd name="T61" fmla="+- 0 859 816"/>
                <a:gd name="T62" fmla="*/ 859 h 1066"/>
                <a:gd name="T63" fmla="*/ 7083 w 8391"/>
                <a:gd name="T64" fmla="+- 0 890 816"/>
                <a:gd name="T65" fmla="*/ 890 h 1066"/>
                <a:gd name="T66" fmla="*/ 6683 w 8391"/>
                <a:gd name="T67" fmla="+- 0 963 816"/>
                <a:gd name="T68" fmla="*/ 963 h 1066"/>
                <a:gd name="T69" fmla="*/ 6198 w 8391"/>
                <a:gd name="T70" fmla="+- 0 1074 816"/>
                <a:gd name="T71" fmla="*/ 1074 h 1066"/>
                <a:gd name="T72" fmla="*/ 5678 w 8391"/>
                <a:gd name="T73" fmla="+- 0 1218 816"/>
                <a:gd name="T74" fmla="*/ 1218 h 1066"/>
                <a:gd name="T75" fmla="*/ 4985 w 8391"/>
                <a:gd name="T76" fmla="+- 0 1424 816"/>
                <a:gd name="T77" fmla="*/ 1424 h 1066"/>
                <a:gd name="T78" fmla="*/ 4283 w 8391"/>
                <a:gd name="T79" fmla="+- 0 1599 816"/>
                <a:gd name="T80" fmla="*/ 1599 h 1066"/>
                <a:gd name="T81" fmla="*/ 3746 w 8391"/>
                <a:gd name="T82" fmla="+- 0 1706 816"/>
                <a:gd name="T83" fmla="*/ 1706 h 1066"/>
                <a:gd name="T84" fmla="*/ 3277 w 8391"/>
                <a:gd name="T85" fmla="+- 0 1778 816"/>
                <a:gd name="T86" fmla="*/ 1778 h 1066"/>
                <a:gd name="T87" fmla="*/ 2733 w 8391"/>
                <a:gd name="T88" fmla="+- 0 1834 816"/>
                <a:gd name="T89" fmla="*/ 1834 h 1066"/>
                <a:gd name="T90" fmla="*/ 2272 w 8391"/>
                <a:gd name="T91" fmla="+- 0 1855 816"/>
                <a:gd name="T92" fmla="*/ 1855 h 1066"/>
                <a:gd name="T93" fmla="*/ 2936 w 8391"/>
                <a:gd name="T94" fmla="+- 0 1848 816"/>
                <a:gd name="T95" fmla="*/ 1848 h 1066"/>
                <a:gd name="T96" fmla="*/ 3457 w 8391"/>
                <a:gd name="T97" fmla="+- 0 1790 816"/>
                <a:gd name="T98" fmla="*/ 1790 h 1066"/>
                <a:gd name="T99" fmla="*/ 4009 w 8391"/>
                <a:gd name="T100" fmla="+- 0 1700 816"/>
                <a:gd name="T101" fmla="*/ 1700 h 1066"/>
                <a:gd name="T102" fmla="*/ 4724 w 8391"/>
                <a:gd name="T103" fmla="+- 0 1547 816"/>
                <a:gd name="T104" fmla="*/ 1547 h 1066"/>
                <a:gd name="T105" fmla="*/ 5414 w 8391"/>
                <a:gd name="T106" fmla="+- 0 1363 816"/>
                <a:gd name="T107" fmla="*/ 1363 h 1066"/>
                <a:gd name="T108" fmla="*/ 6105 w 8391"/>
                <a:gd name="T109" fmla="+- 0 1168 816"/>
                <a:gd name="T110" fmla="*/ 1168 h 1066"/>
                <a:gd name="T111" fmla="*/ 6577 w 8391"/>
                <a:gd name="T112" fmla="+- 0 1056 816"/>
                <a:gd name="T113" fmla="*/ 1056 h 1066"/>
                <a:gd name="T114" fmla="*/ 7067 w 8391"/>
                <a:gd name="T115" fmla="+- 0 967 816"/>
                <a:gd name="T116" fmla="*/ 967 h 1066"/>
                <a:gd name="T117" fmla="*/ 7318 w 8391"/>
                <a:gd name="T118" fmla="+- 0 932 816"/>
                <a:gd name="T119" fmla="*/ 932 h 1066"/>
                <a:gd name="T120" fmla="*/ 7572 w 8391"/>
                <a:gd name="T121" fmla="+- 0 907 816"/>
                <a:gd name="T122" fmla="*/ 907 h 1066"/>
                <a:gd name="T123" fmla="*/ 7829 w 8391"/>
                <a:gd name="T124" fmla="+- 0 894 816"/>
                <a:gd name="T125" fmla="*/ 894 h 1066"/>
                <a:gd name="T126" fmla="*/ 8391 w 8391"/>
                <a:gd name="T127" fmla="+- 0 841 816"/>
                <a:gd name="T128" fmla="*/ 841 h 1066"/>
                <a:gd name="T129" fmla="*/ 8190 w 8391"/>
                <a:gd name="T130" fmla="+- 0 822 816"/>
                <a:gd name="T131" fmla="*/ 822 h 1066"/>
                <a:gd name="T132" fmla="*/ 7946 w 8391"/>
                <a:gd name="T133" fmla="+- 0 816 816"/>
                <a:gd name="T134" fmla="*/ 816 h 1066"/>
                <a:gd name="T135" fmla="*/ 7999 w 8391"/>
                <a:gd name="T136" fmla="+- 0 894 816"/>
                <a:gd name="T137" fmla="*/ 894 h 1066"/>
                <a:gd name="T138" fmla="*/ 8250 w 8391"/>
                <a:gd name="T139" fmla="+- 0 907 816"/>
                <a:gd name="T140" fmla="*/ 907 h 1066"/>
                <a:gd name="T141" fmla="*/ 8391 w 8391"/>
                <a:gd name="T142" fmla="+- 0 893 816"/>
                <a:gd name="T143" fmla="*/ 893 h 106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</a:cxnLst>
              <a:rect l="0" t="0" r="r" b="b"/>
              <a:pathLst>
                <a:path w="8391" h="1066">
                  <a:moveTo>
                    <a:pt x="0" y="713"/>
                  </a:moveTo>
                  <a:lnTo>
                    <a:pt x="0" y="719"/>
                  </a:lnTo>
                  <a:lnTo>
                    <a:pt x="36" y="731"/>
                  </a:lnTo>
                  <a:lnTo>
                    <a:pt x="114" y="757"/>
                  </a:lnTo>
                  <a:lnTo>
                    <a:pt x="193" y="782"/>
                  </a:lnTo>
                  <a:lnTo>
                    <a:pt x="274" y="807"/>
                  </a:lnTo>
                  <a:lnTo>
                    <a:pt x="356" y="830"/>
                  </a:lnTo>
                  <a:lnTo>
                    <a:pt x="439" y="852"/>
                  </a:lnTo>
                  <a:lnTo>
                    <a:pt x="523" y="874"/>
                  </a:lnTo>
                  <a:lnTo>
                    <a:pt x="661" y="906"/>
                  </a:lnTo>
                  <a:lnTo>
                    <a:pt x="822" y="940"/>
                  </a:lnTo>
                  <a:lnTo>
                    <a:pt x="858" y="947"/>
                  </a:lnTo>
                  <a:lnTo>
                    <a:pt x="1041" y="979"/>
                  </a:lnTo>
                  <a:lnTo>
                    <a:pt x="1190" y="1000"/>
                  </a:lnTo>
                  <a:lnTo>
                    <a:pt x="1266" y="1010"/>
                  </a:lnTo>
                  <a:lnTo>
                    <a:pt x="1342" y="1019"/>
                  </a:lnTo>
                  <a:lnTo>
                    <a:pt x="1418" y="1027"/>
                  </a:lnTo>
                  <a:lnTo>
                    <a:pt x="1495" y="1034"/>
                  </a:lnTo>
                  <a:lnTo>
                    <a:pt x="1572" y="1041"/>
                  </a:lnTo>
                  <a:lnTo>
                    <a:pt x="1649" y="1047"/>
                  </a:lnTo>
                  <a:lnTo>
                    <a:pt x="1727" y="1052"/>
                  </a:lnTo>
                  <a:lnTo>
                    <a:pt x="1804" y="1056"/>
                  </a:lnTo>
                  <a:lnTo>
                    <a:pt x="1882" y="1060"/>
                  </a:lnTo>
                  <a:lnTo>
                    <a:pt x="1961" y="1062"/>
                  </a:lnTo>
                  <a:lnTo>
                    <a:pt x="2039" y="1064"/>
                  </a:lnTo>
                  <a:lnTo>
                    <a:pt x="2195" y="1065"/>
                  </a:lnTo>
                  <a:lnTo>
                    <a:pt x="2352" y="1063"/>
                  </a:lnTo>
                  <a:lnTo>
                    <a:pt x="2509" y="1059"/>
                  </a:lnTo>
                  <a:lnTo>
                    <a:pt x="2742" y="1047"/>
                  </a:lnTo>
                  <a:lnTo>
                    <a:pt x="2822" y="1041"/>
                  </a:lnTo>
                  <a:lnTo>
                    <a:pt x="2118" y="1041"/>
                  </a:lnTo>
                  <a:lnTo>
                    <a:pt x="2040" y="1041"/>
                  </a:lnTo>
                  <a:lnTo>
                    <a:pt x="1963" y="1040"/>
                  </a:lnTo>
                  <a:lnTo>
                    <a:pt x="1886" y="1038"/>
                  </a:lnTo>
                  <a:lnTo>
                    <a:pt x="1809" y="1035"/>
                  </a:lnTo>
                  <a:lnTo>
                    <a:pt x="1732" y="1032"/>
                  </a:lnTo>
                  <a:lnTo>
                    <a:pt x="1655" y="1027"/>
                  </a:lnTo>
                  <a:lnTo>
                    <a:pt x="1578" y="1022"/>
                  </a:lnTo>
                  <a:lnTo>
                    <a:pt x="1502" y="1016"/>
                  </a:lnTo>
                  <a:lnTo>
                    <a:pt x="1426" y="1010"/>
                  </a:lnTo>
                  <a:lnTo>
                    <a:pt x="1350" y="1002"/>
                  </a:lnTo>
                  <a:lnTo>
                    <a:pt x="1275" y="994"/>
                  </a:lnTo>
                  <a:lnTo>
                    <a:pt x="1200" y="985"/>
                  </a:lnTo>
                  <a:lnTo>
                    <a:pt x="1051" y="965"/>
                  </a:lnTo>
                  <a:lnTo>
                    <a:pt x="868" y="935"/>
                  </a:lnTo>
                  <a:lnTo>
                    <a:pt x="671" y="896"/>
                  </a:lnTo>
                  <a:lnTo>
                    <a:pt x="533" y="865"/>
                  </a:lnTo>
                  <a:lnTo>
                    <a:pt x="448" y="844"/>
                  </a:lnTo>
                  <a:lnTo>
                    <a:pt x="364" y="823"/>
                  </a:lnTo>
                  <a:lnTo>
                    <a:pt x="282" y="800"/>
                  </a:lnTo>
                  <a:lnTo>
                    <a:pt x="201" y="777"/>
                  </a:lnTo>
                  <a:lnTo>
                    <a:pt x="121" y="752"/>
                  </a:lnTo>
                  <a:lnTo>
                    <a:pt x="42" y="727"/>
                  </a:lnTo>
                  <a:lnTo>
                    <a:pt x="0" y="713"/>
                  </a:lnTo>
                  <a:close/>
                  <a:moveTo>
                    <a:pt x="7946" y="0"/>
                  </a:moveTo>
                  <a:lnTo>
                    <a:pt x="7865" y="1"/>
                  </a:lnTo>
                  <a:lnTo>
                    <a:pt x="7784" y="3"/>
                  </a:lnTo>
                  <a:lnTo>
                    <a:pt x="7704" y="7"/>
                  </a:lnTo>
                  <a:lnTo>
                    <a:pt x="7624" y="12"/>
                  </a:lnTo>
                  <a:lnTo>
                    <a:pt x="7545" y="18"/>
                  </a:lnTo>
                  <a:lnTo>
                    <a:pt x="7467" y="26"/>
                  </a:lnTo>
                  <a:lnTo>
                    <a:pt x="7389" y="34"/>
                  </a:lnTo>
                  <a:lnTo>
                    <a:pt x="7312" y="43"/>
                  </a:lnTo>
                  <a:lnTo>
                    <a:pt x="7235" y="52"/>
                  </a:lnTo>
                  <a:lnTo>
                    <a:pt x="7159" y="63"/>
                  </a:lnTo>
                  <a:lnTo>
                    <a:pt x="7083" y="74"/>
                  </a:lnTo>
                  <a:lnTo>
                    <a:pt x="7008" y="86"/>
                  </a:lnTo>
                  <a:lnTo>
                    <a:pt x="6849" y="114"/>
                  </a:lnTo>
                  <a:lnTo>
                    <a:pt x="6683" y="147"/>
                  </a:lnTo>
                  <a:lnTo>
                    <a:pt x="6519" y="181"/>
                  </a:lnTo>
                  <a:lnTo>
                    <a:pt x="6357" y="219"/>
                  </a:lnTo>
                  <a:lnTo>
                    <a:pt x="6198" y="258"/>
                  </a:lnTo>
                  <a:lnTo>
                    <a:pt x="6042" y="299"/>
                  </a:lnTo>
                  <a:lnTo>
                    <a:pt x="5887" y="341"/>
                  </a:lnTo>
                  <a:lnTo>
                    <a:pt x="5678" y="402"/>
                  </a:lnTo>
                  <a:lnTo>
                    <a:pt x="5353" y="502"/>
                  </a:lnTo>
                  <a:lnTo>
                    <a:pt x="5212" y="543"/>
                  </a:lnTo>
                  <a:lnTo>
                    <a:pt x="4985" y="608"/>
                  </a:lnTo>
                  <a:lnTo>
                    <a:pt x="4755" y="669"/>
                  </a:lnTo>
                  <a:lnTo>
                    <a:pt x="4521" y="728"/>
                  </a:lnTo>
                  <a:lnTo>
                    <a:pt x="4283" y="783"/>
                  </a:lnTo>
                  <a:lnTo>
                    <a:pt x="4128" y="816"/>
                  </a:lnTo>
                  <a:lnTo>
                    <a:pt x="3900" y="862"/>
                  </a:lnTo>
                  <a:lnTo>
                    <a:pt x="3746" y="890"/>
                  </a:lnTo>
                  <a:lnTo>
                    <a:pt x="3591" y="916"/>
                  </a:lnTo>
                  <a:lnTo>
                    <a:pt x="3435" y="940"/>
                  </a:lnTo>
                  <a:lnTo>
                    <a:pt x="3277" y="962"/>
                  </a:lnTo>
                  <a:lnTo>
                    <a:pt x="3117" y="982"/>
                  </a:lnTo>
                  <a:lnTo>
                    <a:pt x="2923" y="1002"/>
                  </a:lnTo>
                  <a:lnTo>
                    <a:pt x="2733" y="1018"/>
                  </a:lnTo>
                  <a:lnTo>
                    <a:pt x="2503" y="1032"/>
                  </a:lnTo>
                  <a:lnTo>
                    <a:pt x="2426" y="1035"/>
                  </a:lnTo>
                  <a:lnTo>
                    <a:pt x="2272" y="1039"/>
                  </a:lnTo>
                  <a:lnTo>
                    <a:pt x="2118" y="1041"/>
                  </a:lnTo>
                  <a:lnTo>
                    <a:pt x="2822" y="1041"/>
                  </a:lnTo>
                  <a:lnTo>
                    <a:pt x="2936" y="1032"/>
                  </a:lnTo>
                  <a:lnTo>
                    <a:pt x="3133" y="1013"/>
                  </a:lnTo>
                  <a:lnTo>
                    <a:pt x="3295" y="995"/>
                  </a:lnTo>
                  <a:lnTo>
                    <a:pt x="3457" y="974"/>
                  </a:lnTo>
                  <a:lnTo>
                    <a:pt x="3616" y="951"/>
                  </a:lnTo>
                  <a:lnTo>
                    <a:pt x="3774" y="926"/>
                  </a:lnTo>
                  <a:lnTo>
                    <a:pt x="4009" y="884"/>
                  </a:lnTo>
                  <a:lnTo>
                    <a:pt x="4240" y="839"/>
                  </a:lnTo>
                  <a:lnTo>
                    <a:pt x="4484" y="787"/>
                  </a:lnTo>
                  <a:lnTo>
                    <a:pt x="4724" y="731"/>
                  </a:lnTo>
                  <a:lnTo>
                    <a:pt x="4961" y="671"/>
                  </a:lnTo>
                  <a:lnTo>
                    <a:pt x="5194" y="609"/>
                  </a:lnTo>
                  <a:lnTo>
                    <a:pt x="5414" y="547"/>
                  </a:lnTo>
                  <a:lnTo>
                    <a:pt x="5743" y="451"/>
                  </a:lnTo>
                  <a:lnTo>
                    <a:pt x="5952" y="392"/>
                  </a:lnTo>
                  <a:lnTo>
                    <a:pt x="6105" y="352"/>
                  </a:lnTo>
                  <a:lnTo>
                    <a:pt x="6261" y="313"/>
                  </a:lnTo>
                  <a:lnTo>
                    <a:pt x="6418" y="275"/>
                  </a:lnTo>
                  <a:lnTo>
                    <a:pt x="6577" y="240"/>
                  </a:lnTo>
                  <a:lnTo>
                    <a:pt x="6738" y="208"/>
                  </a:lnTo>
                  <a:lnTo>
                    <a:pt x="6902" y="178"/>
                  </a:lnTo>
                  <a:lnTo>
                    <a:pt x="7067" y="151"/>
                  </a:lnTo>
                  <a:lnTo>
                    <a:pt x="7150" y="138"/>
                  </a:lnTo>
                  <a:lnTo>
                    <a:pt x="7233" y="127"/>
                  </a:lnTo>
                  <a:lnTo>
                    <a:pt x="7318" y="116"/>
                  </a:lnTo>
                  <a:lnTo>
                    <a:pt x="7402" y="107"/>
                  </a:lnTo>
                  <a:lnTo>
                    <a:pt x="7487" y="99"/>
                  </a:lnTo>
                  <a:lnTo>
                    <a:pt x="7572" y="91"/>
                  </a:lnTo>
                  <a:lnTo>
                    <a:pt x="7657" y="86"/>
                  </a:lnTo>
                  <a:lnTo>
                    <a:pt x="7743" y="81"/>
                  </a:lnTo>
                  <a:lnTo>
                    <a:pt x="7829" y="78"/>
                  </a:lnTo>
                  <a:lnTo>
                    <a:pt x="7914" y="77"/>
                  </a:lnTo>
                  <a:lnTo>
                    <a:pt x="8391" y="77"/>
                  </a:lnTo>
                  <a:lnTo>
                    <a:pt x="8391" y="25"/>
                  </a:lnTo>
                  <a:lnTo>
                    <a:pt x="8352" y="20"/>
                  </a:lnTo>
                  <a:lnTo>
                    <a:pt x="8271" y="12"/>
                  </a:lnTo>
                  <a:lnTo>
                    <a:pt x="8190" y="6"/>
                  </a:lnTo>
                  <a:lnTo>
                    <a:pt x="8108" y="2"/>
                  </a:lnTo>
                  <a:lnTo>
                    <a:pt x="8027" y="0"/>
                  </a:lnTo>
                  <a:lnTo>
                    <a:pt x="7946" y="0"/>
                  </a:lnTo>
                  <a:close/>
                  <a:moveTo>
                    <a:pt x="8391" y="77"/>
                  </a:moveTo>
                  <a:lnTo>
                    <a:pt x="7914" y="77"/>
                  </a:lnTo>
                  <a:lnTo>
                    <a:pt x="7999" y="78"/>
                  </a:lnTo>
                  <a:lnTo>
                    <a:pt x="8084" y="80"/>
                  </a:lnTo>
                  <a:lnTo>
                    <a:pt x="8167" y="85"/>
                  </a:lnTo>
                  <a:lnTo>
                    <a:pt x="8250" y="91"/>
                  </a:lnTo>
                  <a:lnTo>
                    <a:pt x="8331" y="101"/>
                  </a:lnTo>
                  <a:lnTo>
                    <a:pt x="8391" y="109"/>
                  </a:lnTo>
                  <a:lnTo>
                    <a:pt x="839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580F7E5A-5786-419F-880D-41388EC97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" y="4002"/>
              <a:ext cx="2394" cy="2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id="{5BCF5E49-4C58-4B76-ACF5-3BEB58DC3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0" y="8064"/>
              <a:ext cx="1701" cy="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5442F576-D356-4C01-A796-775EA109F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" y="8064"/>
              <a:ext cx="1701" cy="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5D63A363-157D-40A0-9124-2FE879EDA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" y="6831"/>
              <a:ext cx="535" cy="397"/>
            </a:xfrm>
            <a:custGeom>
              <a:avLst/>
              <a:gdLst>
                <a:gd name="T0" fmla="+- 0 1908 1413"/>
                <a:gd name="T1" fmla="*/ T0 w 535"/>
                <a:gd name="T2" fmla="+- 0 6832 6832"/>
                <a:gd name="T3" fmla="*/ 6832 h 397"/>
                <a:gd name="T4" fmla="+- 0 1886 1413"/>
                <a:gd name="T5" fmla="*/ T4 w 535"/>
                <a:gd name="T6" fmla="+- 0 6832 6832"/>
                <a:gd name="T7" fmla="*/ 6832 h 397"/>
                <a:gd name="T8" fmla="+- 0 1883 1413"/>
                <a:gd name="T9" fmla="*/ T8 w 535"/>
                <a:gd name="T10" fmla="+- 0 6835 6832"/>
                <a:gd name="T11" fmla="*/ 6835 h 397"/>
                <a:gd name="T12" fmla="+- 0 1883 1413"/>
                <a:gd name="T13" fmla="*/ T12 w 535"/>
                <a:gd name="T14" fmla="+- 0 6872 6832"/>
                <a:gd name="T15" fmla="*/ 6872 h 397"/>
                <a:gd name="T16" fmla="+- 0 1853 1413"/>
                <a:gd name="T17" fmla="*/ T16 w 535"/>
                <a:gd name="T18" fmla="+- 0 6872 6832"/>
                <a:gd name="T19" fmla="*/ 6872 h 397"/>
                <a:gd name="T20" fmla="+- 0 1853 1413"/>
                <a:gd name="T21" fmla="*/ T20 w 535"/>
                <a:gd name="T22" fmla="+- 0 6835 6832"/>
                <a:gd name="T23" fmla="*/ 6835 h 397"/>
                <a:gd name="T24" fmla="+- 0 1850 1413"/>
                <a:gd name="T25" fmla="*/ T24 w 535"/>
                <a:gd name="T26" fmla="+- 0 6832 6832"/>
                <a:gd name="T27" fmla="*/ 6832 h 397"/>
                <a:gd name="T28" fmla="+- 0 1828 1413"/>
                <a:gd name="T29" fmla="*/ T28 w 535"/>
                <a:gd name="T30" fmla="+- 0 6832 6832"/>
                <a:gd name="T31" fmla="*/ 6832 h 397"/>
                <a:gd name="T32" fmla="+- 0 1825 1413"/>
                <a:gd name="T33" fmla="*/ T32 w 535"/>
                <a:gd name="T34" fmla="+- 0 6835 6832"/>
                <a:gd name="T35" fmla="*/ 6835 h 397"/>
                <a:gd name="T36" fmla="+- 0 1825 1413"/>
                <a:gd name="T37" fmla="*/ T36 w 535"/>
                <a:gd name="T38" fmla="+- 0 6872 6832"/>
                <a:gd name="T39" fmla="*/ 6872 h 397"/>
                <a:gd name="T40" fmla="+- 0 1795 1413"/>
                <a:gd name="T41" fmla="*/ T40 w 535"/>
                <a:gd name="T42" fmla="+- 0 6872 6832"/>
                <a:gd name="T43" fmla="*/ 6872 h 397"/>
                <a:gd name="T44" fmla="+- 0 1795 1413"/>
                <a:gd name="T45" fmla="*/ T44 w 535"/>
                <a:gd name="T46" fmla="+- 0 6835 6832"/>
                <a:gd name="T47" fmla="*/ 6835 h 397"/>
                <a:gd name="T48" fmla="+- 0 1792 1413"/>
                <a:gd name="T49" fmla="*/ T48 w 535"/>
                <a:gd name="T50" fmla="+- 0 6832 6832"/>
                <a:gd name="T51" fmla="*/ 6832 h 397"/>
                <a:gd name="T52" fmla="+- 0 1770 1413"/>
                <a:gd name="T53" fmla="*/ T52 w 535"/>
                <a:gd name="T54" fmla="+- 0 6832 6832"/>
                <a:gd name="T55" fmla="*/ 6832 h 397"/>
                <a:gd name="T56" fmla="+- 0 1767 1413"/>
                <a:gd name="T57" fmla="*/ T56 w 535"/>
                <a:gd name="T58" fmla="+- 0 6835 6832"/>
                <a:gd name="T59" fmla="*/ 6835 h 397"/>
                <a:gd name="T60" fmla="+- 0 1767 1413"/>
                <a:gd name="T61" fmla="*/ T60 w 535"/>
                <a:gd name="T62" fmla="+- 0 6872 6832"/>
                <a:gd name="T63" fmla="*/ 6872 h 397"/>
                <a:gd name="T64" fmla="+- 0 1737 1413"/>
                <a:gd name="T65" fmla="*/ T64 w 535"/>
                <a:gd name="T66" fmla="+- 0 6872 6832"/>
                <a:gd name="T67" fmla="*/ 6872 h 397"/>
                <a:gd name="T68" fmla="+- 0 1737 1413"/>
                <a:gd name="T69" fmla="*/ T68 w 535"/>
                <a:gd name="T70" fmla="+- 0 6835 6832"/>
                <a:gd name="T71" fmla="*/ 6835 h 397"/>
                <a:gd name="T72" fmla="+- 0 1734 1413"/>
                <a:gd name="T73" fmla="*/ T72 w 535"/>
                <a:gd name="T74" fmla="+- 0 6832 6832"/>
                <a:gd name="T75" fmla="*/ 6832 h 397"/>
                <a:gd name="T76" fmla="+- 0 1712 1413"/>
                <a:gd name="T77" fmla="*/ T76 w 535"/>
                <a:gd name="T78" fmla="+- 0 6832 6832"/>
                <a:gd name="T79" fmla="*/ 6832 h 397"/>
                <a:gd name="T80" fmla="+- 0 1709 1413"/>
                <a:gd name="T81" fmla="*/ T80 w 535"/>
                <a:gd name="T82" fmla="+- 0 6835 6832"/>
                <a:gd name="T83" fmla="*/ 6835 h 397"/>
                <a:gd name="T84" fmla="+- 0 1709 1413"/>
                <a:gd name="T85" fmla="*/ T84 w 535"/>
                <a:gd name="T86" fmla="+- 0 6872 6832"/>
                <a:gd name="T87" fmla="*/ 6872 h 397"/>
                <a:gd name="T88" fmla="+- 0 1679 1413"/>
                <a:gd name="T89" fmla="*/ T88 w 535"/>
                <a:gd name="T90" fmla="+- 0 6872 6832"/>
                <a:gd name="T91" fmla="*/ 6872 h 397"/>
                <a:gd name="T92" fmla="+- 0 1679 1413"/>
                <a:gd name="T93" fmla="*/ T92 w 535"/>
                <a:gd name="T94" fmla="+- 0 6835 6832"/>
                <a:gd name="T95" fmla="*/ 6835 h 397"/>
                <a:gd name="T96" fmla="+- 0 1676 1413"/>
                <a:gd name="T97" fmla="*/ T96 w 535"/>
                <a:gd name="T98" fmla="+- 0 6832 6832"/>
                <a:gd name="T99" fmla="*/ 6832 h 397"/>
                <a:gd name="T100" fmla="+- 0 1654 1413"/>
                <a:gd name="T101" fmla="*/ T100 w 535"/>
                <a:gd name="T102" fmla="+- 0 6832 6832"/>
                <a:gd name="T103" fmla="*/ 6832 h 397"/>
                <a:gd name="T104" fmla="+- 0 1651 1413"/>
                <a:gd name="T105" fmla="*/ T104 w 535"/>
                <a:gd name="T106" fmla="+- 0 6835 6832"/>
                <a:gd name="T107" fmla="*/ 6835 h 397"/>
                <a:gd name="T108" fmla="+- 0 1651 1413"/>
                <a:gd name="T109" fmla="*/ T108 w 535"/>
                <a:gd name="T110" fmla="+- 0 6872 6832"/>
                <a:gd name="T111" fmla="*/ 6872 h 397"/>
                <a:gd name="T112" fmla="+- 0 1621 1413"/>
                <a:gd name="T113" fmla="*/ T112 w 535"/>
                <a:gd name="T114" fmla="+- 0 6872 6832"/>
                <a:gd name="T115" fmla="*/ 6872 h 397"/>
                <a:gd name="T116" fmla="+- 0 1621 1413"/>
                <a:gd name="T117" fmla="*/ T116 w 535"/>
                <a:gd name="T118" fmla="+- 0 6835 6832"/>
                <a:gd name="T119" fmla="*/ 6835 h 397"/>
                <a:gd name="T120" fmla="+- 0 1618 1413"/>
                <a:gd name="T121" fmla="*/ T120 w 535"/>
                <a:gd name="T122" fmla="+- 0 6832 6832"/>
                <a:gd name="T123" fmla="*/ 6832 h 397"/>
                <a:gd name="T124" fmla="+- 0 1595 1413"/>
                <a:gd name="T125" fmla="*/ T124 w 535"/>
                <a:gd name="T126" fmla="+- 0 6832 6832"/>
                <a:gd name="T127" fmla="*/ 6832 h 397"/>
                <a:gd name="T128" fmla="+- 0 1592 1413"/>
                <a:gd name="T129" fmla="*/ T128 w 535"/>
                <a:gd name="T130" fmla="+- 0 6835 6832"/>
                <a:gd name="T131" fmla="*/ 6835 h 397"/>
                <a:gd name="T132" fmla="+- 0 1592 1413"/>
                <a:gd name="T133" fmla="*/ T132 w 535"/>
                <a:gd name="T134" fmla="+- 0 6872 6832"/>
                <a:gd name="T135" fmla="*/ 6872 h 397"/>
                <a:gd name="T136" fmla="+- 0 1563 1413"/>
                <a:gd name="T137" fmla="*/ T136 w 535"/>
                <a:gd name="T138" fmla="+- 0 6872 6832"/>
                <a:gd name="T139" fmla="*/ 6872 h 397"/>
                <a:gd name="T140" fmla="+- 0 1563 1413"/>
                <a:gd name="T141" fmla="*/ T140 w 535"/>
                <a:gd name="T142" fmla="+- 0 6835 6832"/>
                <a:gd name="T143" fmla="*/ 6835 h 397"/>
                <a:gd name="T144" fmla="+- 0 1560 1413"/>
                <a:gd name="T145" fmla="*/ T144 w 535"/>
                <a:gd name="T146" fmla="+- 0 6832 6832"/>
                <a:gd name="T147" fmla="*/ 6832 h 397"/>
                <a:gd name="T148" fmla="+- 0 1537 1413"/>
                <a:gd name="T149" fmla="*/ T148 w 535"/>
                <a:gd name="T150" fmla="+- 0 6832 6832"/>
                <a:gd name="T151" fmla="*/ 6832 h 397"/>
                <a:gd name="T152" fmla="+- 0 1534 1413"/>
                <a:gd name="T153" fmla="*/ T152 w 535"/>
                <a:gd name="T154" fmla="+- 0 6835 6832"/>
                <a:gd name="T155" fmla="*/ 6835 h 397"/>
                <a:gd name="T156" fmla="+- 0 1534 1413"/>
                <a:gd name="T157" fmla="*/ T156 w 535"/>
                <a:gd name="T158" fmla="+- 0 6872 6832"/>
                <a:gd name="T159" fmla="*/ 6872 h 397"/>
                <a:gd name="T160" fmla="+- 0 1513 1413"/>
                <a:gd name="T161" fmla="*/ T160 w 535"/>
                <a:gd name="T162" fmla="+- 0 6872 6832"/>
                <a:gd name="T163" fmla="*/ 6872 h 397"/>
                <a:gd name="T164" fmla="+- 0 1506 1413"/>
                <a:gd name="T165" fmla="*/ T164 w 535"/>
                <a:gd name="T166" fmla="+- 0 6878 6832"/>
                <a:gd name="T167" fmla="*/ 6878 h 397"/>
                <a:gd name="T168" fmla="+- 0 1506 1413"/>
                <a:gd name="T169" fmla="*/ T168 w 535"/>
                <a:gd name="T170" fmla="+- 0 6980 6832"/>
                <a:gd name="T171" fmla="*/ 6980 h 397"/>
                <a:gd name="T172" fmla="+- 0 1469 1413"/>
                <a:gd name="T173" fmla="*/ T172 w 535"/>
                <a:gd name="T174" fmla="+- 0 6996 6832"/>
                <a:gd name="T175" fmla="*/ 6996 h 397"/>
                <a:gd name="T176" fmla="+- 0 1440 1413"/>
                <a:gd name="T177" fmla="*/ T176 w 535"/>
                <a:gd name="T178" fmla="+- 0 7024 6832"/>
                <a:gd name="T179" fmla="*/ 7024 h 397"/>
                <a:gd name="T180" fmla="+- 0 1420 1413"/>
                <a:gd name="T181" fmla="*/ T180 w 535"/>
                <a:gd name="T182" fmla="+- 0 7059 6832"/>
                <a:gd name="T183" fmla="*/ 7059 h 397"/>
                <a:gd name="T184" fmla="+- 0 1413 1413"/>
                <a:gd name="T185" fmla="*/ T184 w 535"/>
                <a:gd name="T186" fmla="+- 0 7101 6832"/>
                <a:gd name="T187" fmla="*/ 7101 h 397"/>
                <a:gd name="T188" fmla="+- 0 1422 1413"/>
                <a:gd name="T189" fmla="*/ T188 w 535"/>
                <a:gd name="T190" fmla="+- 0 7150 6832"/>
                <a:gd name="T191" fmla="*/ 7150 h 397"/>
                <a:gd name="T192" fmla="+- 0 1449 1413"/>
                <a:gd name="T193" fmla="*/ T192 w 535"/>
                <a:gd name="T194" fmla="+- 0 7190 6832"/>
                <a:gd name="T195" fmla="*/ 7190 h 397"/>
                <a:gd name="T196" fmla="+- 0 1489 1413"/>
                <a:gd name="T197" fmla="*/ T196 w 535"/>
                <a:gd name="T198" fmla="+- 0 7218 6832"/>
                <a:gd name="T199" fmla="*/ 7218 h 397"/>
                <a:gd name="T200" fmla="+- 0 1538 1413"/>
                <a:gd name="T201" fmla="*/ T200 w 535"/>
                <a:gd name="T202" fmla="+- 0 7228 6832"/>
                <a:gd name="T203" fmla="*/ 7228 h 397"/>
                <a:gd name="T204" fmla="+- 0 1560 1413"/>
                <a:gd name="T205" fmla="*/ T204 w 535"/>
                <a:gd name="T206" fmla="+- 0 7226 6832"/>
                <a:gd name="T207" fmla="*/ 7226 h 397"/>
                <a:gd name="T208" fmla="+- 0 1581 1413"/>
                <a:gd name="T209" fmla="*/ T208 w 535"/>
                <a:gd name="T210" fmla="+- 0 7221 6832"/>
                <a:gd name="T211" fmla="*/ 7221 h 397"/>
                <a:gd name="T212" fmla="+- 0 1600 1413"/>
                <a:gd name="T213" fmla="*/ T212 w 535"/>
                <a:gd name="T214" fmla="+- 0 7212 6832"/>
                <a:gd name="T215" fmla="*/ 7212 h 397"/>
                <a:gd name="T216" fmla="+- 0 1618 1413"/>
                <a:gd name="T217" fmla="*/ T216 w 535"/>
                <a:gd name="T218" fmla="+- 0 7201 6832"/>
                <a:gd name="T219" fmla="*/ 7201 h 397"/>
                <a:gd name="T220" fmla="+- 0 1941 1413"/>
                <a:gd name="T221" fmla="*/ T220 w 535"/>
                <a:gd name="T222" fmla="+- 0 7201 6832"/>
                <a:gd name="T223" fmla="*/ 7201 h 397"/>
                <a:gd name="T224" fmla="+- 0 1947 1413"/>
                <a:gd name="T225" fmla="*/ T224 w 535"/>
                <a:gd name="T226" fmla="+- 0 7195 6832"/>
                <a:gd name="T227" fmla="*/ 7195 h 397"/>
                <a:gd name="T228" fmla="+- 0 1947 1413"/>
                <a:gd name="T229" fmla="*/ T228 w 535"/>
                <a:gd name="T230" fmla="+- 0 6878 6832"/>
                <a:gd name="T231" fmla="*/ 6878 h 397"/>
                <a:gd name="T232" fmla="+- 0 1941 1413"/>
                <a:gd name="T233" fmla="*/ T232 w 535"/>
                <a:gd name="T234" fmla="+- 0 6872 6832"/>
                <a:gd name="T235" fmla="*/ 6872 h 397"/>
                <a:gd name="T236" fmla="+- 0 1934 1413"/>
                <a:gd name="T237" fmla="*/ T236 w 535"/>
                <a:gd name="T238" fmla="+- 0 6872 6832"/>
                <a:gd name="T239" fmla="*/ 6872 h 397"/>
                <a:gd name="T240" fmla="+- 0 1911 1413"/>
                <a:gd name="T241" fmla="*/ T240 w 535"/>
                <a:gd name="T242" fmla="+- 0 6872 6832"/>
                <a:gd name="T243" fmla="*/ 6872 h 397"/>
                <a:gd name="T244" fmla="+- 0 1911 1413"/>
                <a:gd name="T245" fmla="*/ T244 w 535"/>
                <a:gd name="T246" fmla="+- 0 6835 6832"/>
                <a:gd name="T247" fmla="*/ 6835 h 397"/>
                <a:gd name="T248" fmla="+- 0 1908 1413"/>
                <a:gd name="T249" fmla="*/ T248 w 535"/>
                <a:gd name="T250" fmla="+- 0 6832 6832"/>
                <a:gd name="T251" fmla="*/ 6832 h 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535" h="397">
                  <a:moveTo>
                    <a:pt x="495" y="0"/>
                  </a:moveTo>
                  <a:lnTo>
                    <a:pt x="473" y="0"/>
                  </a:lnTo>
                  <a:lnTo>
                    <a:pt x="470" y="3"/>
                  </a:lnTo>
                  <a:lnTo>
                    <a:pt x="470" y="40"/>
                  </a:lnTo>
                  <a:lnTo>
                    <a:pt x="440" y="40"/>
                  </a:lnTo>
                  <a:lnTo>
                    <a:pt x="440" y="3"/>
                  </a:lnTo>
                  <a:lnTo>
                    <a:pt x="437" y="0"/>
                  </a:lnTo>
                  <a:lnTo>
                    <a:pt x="415" y="0"/>
                  </a:lnTo>
                  <a:lnTo>
                    <a:pt x="412" y="3"/>
                  </a:lnTo>
                  <a:lnTo>
                    <a:pt x="412" y="40"/>
                  </a:lnTo>
                  <a:lnTo>
                    <a:pt x="382" y="40"/>
                  </a:lnTo>
                  <a:lnTo>
                    <a:pt x="382" y="3"/>
                  </a:lnTo>
                  <a:lnTo>
                    <a:pt x="379" y="0"/>
                  </a:lnTo>
                  <a:lnTo>
                    <a:pt x="357" y="0"/>
                  </a:lnTo>
                  <a:lnTo>
                    <a:pt x="354" y="3"/>
                  </a:lnTo>
                  <a:lnTo>
                    <a:pt x="354" y="40"/>
                  </a:lnTo>
                  <a:lnTo>
                    <a:pt x="324" y="40"/>
                  </a:lnTo>
                  <a:lnTo>
                    <a:pt x="324" y="3"/>
                  </a:lnTo>
                  <a:lnTo>
                    <a:pt x="321" y="0"/>
                  </a:lnTo>
                  <a:lnTo>
                    <a:pt x="299" y="0"/>
                  </a:lnTo>
                  <a:lnTo>
                    <a:pt x="296" y="3"/>
                  </a:lnTo>
                  <a:lnTo>
                    <a:pt x="296" y="40"/>
                  </a:lnTo>
                  <a:lnTo>
                    <a:pt x="266" y="40"/>
                  </a:lnTo>
                  <a:lnTo>
                    <a:pt x="266" y="3"/>
                  </a:lnTo>
                  <a:lnTo>
                    <a:pt x="263" y="0"/>
                  </a:lnTo>
                  <a:lnTo>
                    <a:pt x="241" y="0"/>
                  </a:lnTo>
                  <a:lnTo>
                    <a:pt x="238" y="3"/>
                  </a:lnTo>
                  <a:lnTo>
                    <a:pt x="238" y="40"/>
                  </a:lnTo>
                  <a:lnTo>
                    <a:pt x="208" y="40"/>
                  </a:lnTo>
                  <a:lnTo>
                    <a:pt x="208" y="3"/>
                  </a:lnTo>
                  <a:lnTo>
                    <a:pt x="205" y="0"/>
                  </a:lnTo>
                  <a:lnTo>
                    <a:pt x="182" y="0"/>
                  </a:lnTo>
                  <a:lnTo>
                    <a:pt x="179" y="3"/>
                  </a:lnTo>
                  <a:lnTo>
                    <a:pt x="179" y="40"/>
                  </a:lnTo>
                  <a:lnTo>
                    <a:pt x="150" y="40"/>
                  </a:lnTo>
                  <a:lnTo>
                    <a:pt x="150" y="3"/>
                  </a:lnTo>
                  <a:lnTo>
                    <a:pt x="147" y="0"/>
                  </a:lnTo>
                  <a:lnTo>
                    <a:pt x="124" y="0"/>
                  </a:lnTo>
                  <a:lnTo>
                    <a:pt x="121" y="3"/>
                  </a:lnTo>
                  <a:lnTo>
                    <a:pt x="121" y="40"/>
                  </a:lnTo>
                  <a:lnTo>
                    <a:pt x="100" y="40"/>
                  </a:lnTo>
                  <a:lnTo>
                    <a:pt x="93" y="46"/>
                  </a:lnTo>
                  <a:lnTo>
                    <a:pt x="93" y="148"/>
                  </a:lnTo>
                  <a:lnTo>
                    <a:pt x="56" y="164"/>
                  </a:lnTo>
                  <a:lnTo>
                    <a:pt x="27" y="192"/>
                  </a:lnTo>
                  <a:lnTo>
                    <a:pt x="7" y="227"/>
                  </a:lnTo>
                  <a:lnTo>
                    <a:pt x="0" y="269"/>
                  </a:lnTo>
                  <a:lnTo>
                    <a:pt x="9" y="318"/>
                  </a:lnTo>
                  <a:lnTo>
                    <a:pt x="36" y="358"/>
                  </a:lnTo>
                  <a:lnTo>
                    <a:pt x="76" y="386"/>
                  </a:lnTo>
                  <a:lnTo>
                    <a:pt x="125" y="396"/>
                  </a:lnTo>
                  <a:lnTo>
                    <a:pt x="147" y="394"/>
                  </a:lnTo>
                  <a:lnTo>
                    <a:pt x="168" y="389"/>
                  </a:lnTo>
                  <a:lnTo>
                    <a:pt x="187" y="380"/>
                  </a:lnTo>
                  <a:lnTo>
                    <a:pt x="205" y="369"/>
                  </a:lnTo>
                  <a:lnTo>
                    <a:pt x="528" y="369"/>
                  </a:lnTo>
                  <a:lnTo>
                    <a:pt x="534" y="363"/>
                  </a:lnTo>
                  <a:lnTo>
                    <a:pt x="534" y="46"/>
                  </a:lnTo>
                  <a:lnTo>
                    <a:pt x="528" y="40"/>
                  </a:lnTo>
                  <a:lnTo>
                    <a:pt x="521" y="40"/>
                  </a:lnTo>
                  <a:lnTo>
                    <a:pt x="498" y="40"/>
                  </a:lnTo>
                  <a:lnTo>
                    <a:pt x="498" y="3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28BF13AA-FA6E-4FEE-BFFC-F5D85F5ED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" y="6828"/>
              <a:ext cx="535" cy="397"/>
            </a:xfrm>
            <a:custGeom>
              <a:avLst/>
              <a:gdLst>
                <a:gd name="T0" fmla="+- 0 1905 1410"/>
                <a:gd name="T1" fmla="*/ T0 w 535"/>
                <a:gd name="T2" fmla="+- 0 6828 6828"/>
                <a:gd name="T3" fmla="*/ 6828 h 397"/>
                <a:gd name="T4" fmla="+- 0 1883 1410"/>
                <a:gd name="T5" fmla="*/ T4 w 535"/>
                <a:gd name="T6" fmla="+- 0 6828 6828"/>
                <a:gd name="T7" fmla="*/ 6828 h 397"/>
                <a:gd name="T8" fmla="+- 0 1880 1410"/>
                <a:gd name="T9" fmla="*/ T8 w 535"/>
                <a:gd name="T10" fmla="+- 0 6831 6828"/>
                <a:gd name="T11" fmla="*/ 6831 h 397"/>
                <a:gd name="T12" fmla="+- 0 1880 1410"/>
                <a:gd name="T13" fmla="*/ T12 w 535"/>
                <a:gd name="T14" fmla="+- 0 6869 6828"/>
                <a:gd name="T15" fmla="*/ 6869 h 397"/>
                <a:gd name="T16" fmla="+- 0 1850 1410"/>
                <a:gd name="T17" fmla="*/ T16 w 535"/>
                <a:gd name="T18" fmla="+- 0 6869 6828"/>
                <a:gd name="T19" fmla="*/ 6869 h 397"/>
                <a:gd name="T20" fmla="+- 0 1850 1410"/>
                <a:gd name="T21" fmla="*/ T20 w 535"/>
                <a:gd name="T22" fmla="+- 0 6831 6828"/>
                <a:gd name="T23" fmla="*/ 6831 h 397"/>
                <a:gd name="T24" fmla="+- 0 1847 1410"/>
                <a:gd name="T25" fmla="*/ T24 w 535"/>
                <a:gd name="T26" fmla="+- 0 6828 6828"/>
                <a:gd name="T27" fmla="*/ 6828 h 397"/>
                <a:gd name="T28" fmla="+- 0 1825 1410"/>
                <a:gd name="T29" fmla="*/ T28 w 535"/>
                <a:gd name="T30" fmla="+- 0 6828 6828"/>
                <a:gd name="T31" fmla="*/ 6828 h 397"/>
                <a:gd name="T32" fmla="+- 0 1822 1410"/>
                <a:gd name="T33" fmla="*/ T32 w 535"/>
                <a:gd name="T34" fmla="+- 0 6831 6828"/>
                <a:gd name="T35" fmla="*/ 6831 h 397"/>
                <a:gd name="T36" fmla="+- 0 1822 1410"/>
                <a:gd name="T37" fmla="*/ T36 w 535"/>
                <a:gd name="T38" fmla="+- 0 6869 6828"/>
                <a:gd name="T39" fmla="*/ 6869 h 397"/>
                <a:gd name="T40" fmla="+- 0 1792 1410"/>
                <a:gd name="T41" fmla="*/ T40 w 535"/>
                <a:gd name="T42" fmla="+- 0 6869 6828"/>
                <a:gd name="T43" fmla="*/ 6869 h 397"/>
                <a:gd name="T44" fmla="+- 0 1792 1410"/>
                <a:gd name="T45" fmla="*/ T44 w 535"/>
                <a:gd name="T46" fmla="+- 0 6831 6828"/>
                <a:gd name="T47" fmla="*/ 6831 h 397"/>
                <a:gd name="T48" fmla="+- 0 1789 1410"/>
                <a:gd name="T49" fmla="*/ T48 w 535"/>
                <a:gd name="T50" fmla="+- 0 6828 6828"/>
                <a:gd name="T51" fmla="*/ 6828 h 397"/>
                <a:gd name="T52" fmla="+- 0 1767 1410"/>
                <a:gd name="T53" fmla="*/ T52 w 535"/>
                <a:gd name="T54" fmla="+- 0 6828 6828"/>
                <a:gd name="T55" fmla="*/ 6828 h 397"/>
                <a:gd name="T56" fmla="+- 0 1764 1410"/>
                <a:gd name="T57" fmla="*/ T56 w 535"/>
                <a:gd name="T58" fmla="+- 0 6831 6828"/>
                <a:gd name="T59" fmla="*/ 6831 h 397"/>
                <a:gd name="T60" fmla="+- 0 1764 1410"/>
                <a:gd name="T61" fmla="*/ T60 w 535"/>
                <a:gd name="T62" fmla="+- 0 6869 6828"/>
                <a:gd name="T63" fmla="*/ 6869 h 397"/>
                <a:gd name="T64" fmla="+- 0 1734 1410"/>
                <a:gd name="T65" fmla="*/ T64 w 535"/>
                <a:gd name="T66" fmla="+- 0 6869 6828"/>
                <a:gd name="T67" fmla="*/ 6869 h 397"/>
                <a:gd name="T68" fmla="+- 0 1734 1410"/>
                <a:gd name="T69" fmla="*/ T68 w 535"/>
                <a:gd name="T70" fmla="+- 0 6831 6828"/>
                <a:gd name="T71" fmla="*/ 6831 h 397"/>
                <a:gd name="T72" fmla="+- 0 1731 1410"/>
                <a:gd name="T73" fmla="*/ T72 w 535"/>
                <a:gd name="T74" fmla="+- 0 6828 6828"/>
                <a:gd name="T75" fmla="*/ 6828 h 397"/>
                <a:gd name="T76" fmla="+- 0 1709 1410"/>
                <a:gd name="T77" fmla="*/ T76 w 535"/>
                <a:gd name="T78" fmla="+- 0 6828 6828"/>
                <a:gd name="T79" fmla="*/ 6828 h 397"/>
                <a:gd name="T80" fmla="+- 0 1706 1410"/>
                <a:gd name="T81" fmla="*/ T80 w 535"/>
                <a:gd name="T82" fmla="+- 0 6831 6828"/>
                <a:gd name="T83" fmla="*/ 6831 h 397"/>
                <a:gd name="T84" fmla="+- 0 1706 1410"/>
                <a:gd name="T85" fmla="*/ T84 w 535"/>
                <a:gd name="T86" fmla="+- 0 6869 6828"/>
                <a:gd name="T87" fmla="*/ 6869 h 397"/>
                <a:gd name="T88" fmla="+- 0 1676 1410"/>
                <a:gd name="T89" fmla="*/ T88 w 535"/>
                <a:gd name="T90" fmla="+- 0 6869 6828"/>
                <a:gd name="T91" fmla="*/ 6869 h 397"/>
                <a:gd name="T92" fmla="+- 0 1676 1410"/>
                <a:gd name="T93" fmla="*/ T92 w 535"/>
                <a:gd name="T94" fmla="+- 0 6831 6828"/>
                <a:gd name="T95" fmla="*/ 6831 h 397"/>
                <a:gd name="T96" fmla="+- 0 1673 1410"/>
                <a:gd name="T97" fmla="*/ T96 w 535"/>
                <a:gd name="T98" fmla="+- 0 6828 6828"/>
                <a:gd name="T99" fmla="*/ 6828 h 397"/>
                <a:gd name="T100" fmla="+- 0 1651 1410"/>
                <a:gd name="T101" fmla="*/ T100 w 535"/>
                <a:gd name="T102" fmla="+- 0 6828 6828"/>
                <a:gd name="T103" fmla="*/ 6828 h 397"/>
                <a:gd name="T104" fmla="+- 0 1648 1410"/>
                <a:gd name="T105" fmla="*/ T104 w 535"/>
                <a:gd name="T106" fmla="+- 0 6831 6828"/>
                <a:gd name="T107" fmla="*/ 6831 h 397"/>
                <a:gd name="T108" fmla="+- 0 1648 1410"/>
                <a:gd name="T109" fmla="*/ T108 w 535"/>
                <a:gd name="T110" fmla="+- 0 6869 6828"/>
                <a:gd name="T111" fmla="*/ 6869 h 397"/>
                <a:gd name="T112" fmla="+- 0 1618 1410"/>
                <a:gd name="T113" fmla="*/ T112 w 535"/>
                <a:gd name="T114" fmla="+- 0 6869 6828"/>
                <a:gd name="T115" fmla="*/ 6869 h 397"/>
                <a:gd name="T116" fmla="+- 0 1618 1410"/>
                <a:gd name="T117" fmla="*/ T116 w 535"/>
                <a:gd name="T118" fmla="+- 0 6831 6828"/>
                <a:gd name="T119" fmla="*/ 6831 h 397"/>
                <a:gd name="T120" fmla="+- 0 1615 1410"/>
                <a:gd name="T121" fmla="*/ T120 w 535"/>
                <a:gd name="T122" fmla="+- 0 6828 6828"/>
                <a:gd name="T123" fmla="*/ 6828 h 397"/>
                <a:gd name="T124" fmla="+- 0 1593 1410"/>
                <a:gd name="T125" fmla="*/ T124 w 535"/>
                <a:gd name="T126" fmla="+- 0 6828 6828"/>
                <a:gd name="T127" fmla="*/ 6828 h 397"/>
                <a:gd name="T128" fmla="+- 0 1590 1410"/>
                <a:gd name="T129" fmla="*/ T128 w 535"/>
                <a:gd name="T130" fmla="+- 0 6831 6828"/>
                <a:gd name="T131" fmla="*/ 6831 h 397"/>
                <a:gd name="T132" fmla="+- 0 1590 1410"/>
                <a:gd name="T133" fmla="*/ T132 w 535"/>
                <a:gd name="T134" fmla="+- 0 6869 6828"/>
                <a:gd name="T135" fmla="*/ 6869 h 397"/>
                <a:gd name="T136" fmla="+- 0 1560 1410"/>
                <a:gd name="T137" fmla="*/ T136 w 535"/>
                <a:gd name="T138" fmla="+- 0 6869 6828"/>
                <a:gd name="T139" fmla="*/ 6869 h 397"/>
                <a:gd name="T140" fmla="+- 0 1560 1410"/>
                <a:gd name="T141" fmla="*/ T140 w 535"/>
                <a:gd name="T142" fmla="+- 0 6831 6828"/>
                <a:gd name="T143" fmla="*/ 6831 h 397"/>
                <a:gd name="T144" fmla="+- 0 1557 1410"/>
                <a:gd name="T145" fmla="*/ T144 w 535"/>
                <a:gd name="T146" fmla="+- 0 6828 6828"/>
                <a:gd name="T147" fmla="*/ 6828 h 397"/>
                <a:gd name="T148" fmla="+- 0 1535 1410"/>
                <a:gd name="T149" fmla="*/ T148 w 535"/>
                <a:gd name="T150" fmla="+- 0 6828 6828"/>
                <a:gd name="T151" fmla="*/ 6828 h 397"/>
                <a:gd name="T152" fmla="+- 0 1532 1410"/>
                <a:gd name="T153" fmla="*/ T152 w 535"/>
                <a:gd name="T154" fmla="+- 0 6831 6828"/>
                <a:gd name="T155" fmla="*/ 6831 h 397"/>
                <a:gd name="T156" fmla="+- 0 1532 1410"/>
                <a:gd name="T157" fmla="*/ T156 w 535"/>
                <a:gd name="T158" fmla="+- 0 6869 6828"/>
                <a:gd name="T159" fmla="*/ 6869 h 397"/>
                <a:gd name="T160" fmla="+- 0 1510 1410"/>
                <a:gd name="T161" fmla="*/ T160 w 535"/>
                <a:gd name="T162" fmla="+- 0 6869 6828"/>
                <a:gd name="T163" fmla="*/ 6869 h 397"/>
                <a:gd name="T164" fmla="+- 0 1504 1410"/>
                <a:gd name="T165" fmla="*/ T164 w 535"/>
                <a:gd name="T166" fmla="+- 0 6875 6828"/>
                <a:gd name="T167" fmla="*/ 6875 h 397"/>
                <a:gd name="T168" fmla="+- 0 1504 1410"/>
                <a:gd name="T169" fmla="*/ T168 w 535"/>
                <a:gd name="T170" fmla="+- 0 6976 6828"/>
                <a:gd name="T171" fmla="*/ 6976 h 397"/>
                <a:gd name="T172" fmla="+- 0 1467 1410"/>
                <a:gd name="T173" fmla="*/ T172 w 535"/>
                <a:gd name="T174" fmla="+- 0 6993 6828"/>
                <a:gd name="T175" fmla="*/ 6993 h 397"/>
                <a:gd name="T176" fmla="+- 0 1437 1410"/>
                <a:gd name="T177" fmla="*/ T176 w 535"/>
                <a:gd name="T178" fmla="+- 0 7020 6828"/>
                <a:gd name="T179" fmla="*/ 7020 h 397"/>
                <a:gd name="T180" fmla="+- 0 1417 1410"/>
                <a:gd name="T181" fmla="*/ T180 w 535"/>
                <a:gd name="T182" fmla="+- 0 7056 6828"/>
                <a:gd name="T183" fmla="*/ 7056 h 397"/>
                <a:gd name="T184" fmla="+- 0 1410 1410"/>
                <a:gd name="T185" fmla="*/ T184 w 535"/>
                <a:gd name="T186" fmla="+- 0 7097 6828"/>
                <a:gd name="T187" fmla="*/ 7097 h 397"/>
                <a:gd name="T188" fmla="+- 0 1420 1410"/>
                <a:gd name="T189" fmla="*/ T188 w 535"/>
                <a:gd name="T190" fmla="+- 0 7147 6828"/>
                <a:gd name="T191" fmla="*/ 7147 h 397"/>
                <a:gd name="T192" fmla="+- 0 1447 1410"/>
                <a:gd name="T193" fmla="*/ T192 w 535"/>
                <a:gd name="T194" fmla="+- 0 7187 6828"/>
                <a:gd name="T195" fmla="*/ 7187 h 397"/>
                <a:gd name="T196" fmla="+- 0 1487 1410"/>
                <a:gd name="T197" fmla="*/ T196 w 535"/>
                <a:gd name="T198" fmla="+- 0 7214 6828"/>
                <a:gd name="T199" fmla="*/ 7214 h 397"/>
                <a:gd name="T200" fmla="+- 0 1536 1410"/>
                <a:gd name="T201" fmla="*/ T200 w 535"/>
                <a:gd name="T202" fmla="+- 0 7225 6828"/>
                <a:gd name="T203" fmla="*/ 7225 h 397"/>
                <a:gd name="T204" fmla="+- 0 1558 1410"/>
                <a:gd name="T205" fmla="*/ T204 w 535"/>
                <a:gd name="T206" fmla="+- 0 7223 6828"/>
                <a:gd name="T207" fmla="*/ 7223 h 397"/>
                <a:gd name="T208" fmla="+- 0 1578 1410"/>
                <a:gd name="T209" fmla="*/ T208 w 535"/>
                <a:gd name="T210" fmla="+- 0 7217 6828"/>
                <a:gd name="T211" fmla="*/ 7217 h 397"/>
                <a:gd name="T212" fmla="+- 0 1598 1410"/>
                <a:gd name="T213" fmla="*/ T212 w 535"/>
                <a:gd name="T214" fmla="+- 0 7209 6828"/>
                <a:gd name="T215" fmla="*/ 7209 h 397"/>
                <a:gd name="T216" fmla="+- 0 1615 1410"/>
                <a:gd name="T217" fmla="*/ T216 w 535"/>
                <a:gd name="T218" fmla="+- 0 7197 6828"/>
                <a:gd name="T219" fmla="*/ 7197 h 397"/>
                <a:gd name="T220" fmla="+- 0 1939 1410"/>
                <a:gd name="T221" fmla="*/ T220 w 535"/>
                <a:gd name="T222" fmla="+- 0 7197 6828"/>
                <a:gd name="T223" fmla="*/ 7197 h 397"/>
                <a:gd name="T224" fmla="+- 0 1945 1410"/>
                <a:gd name="T225" fmla="*/ T224 w 535"/>
                <a:gd name="T226" fmla="+- 0 7191 6828"/>
                <a:gd name="T227" fmla="*/ 7191 h 397"/>
                <a:gd name="T228" fmla="+- 0 1945 1410"/>
                <a:gd name="T229" fmla="*/ T228 w 535"/>
                <a:gd name="T230" fmla="+- 0 6875 6828"/>
                <a:gd name="T231" fmla="*/ 6875 h 397"/>
                <a:gd name="T232" fmla="+- 0 1939 1410"/>
                <a:gd name="T233" fmla="*/ T232 w 535"/>
                <a:gd name="T234" fmla="+- 0 6869 6828"/>
                <a:gd name="T235" fmla="*/ 6869 h 397"/>
                <a:gd name="T236" fmla="+- 0 1931 1410"/>
                <a:gd name="T237" fmla="*/ T236 w 535"/>
                <a:gd name="T238" fmla="+- 0 6869 6828"/>
                <a:gd name="T239" fmla="*/ 6869 h 397"/>
                <a:gd name="T240" fmla="+- 0 1908 1410"/>
                <a:gd name="T241" fmla="*/ T240 w 535"/>
                <a:gd name="T242" fmla="+- 0 6869 6828"/>
                <a:gd name="T243" fmla="*/ 6869 h 397"/>
                <a:gd name="T244" fmla="+- 0 1908 1410"/>
                <a:gd name="T245" fmla="*/ T244 w 535"/>
                <a:gd name="T246" fmla="+- 0 6831 6828"/>
                <a:gd name="T247" fmla="*/ 6831 h 397"/>
                <a:gd name="T248" fmla="+- 0 1905 1410"/>
                <a:gd name="T249" fmla="*/ T248 w 535"/>
                <a:gd name="T250" fmla="+- 0 6828 6828"/>
                <a:gd name="T251" fmla="*/ 6828 h 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535" h="397">
                  <a:moveTo>
                    <a:pt x="495" y="0"/>
                  </a:moveTo>
                  <a:lnTo>
                    <a:pt x="473" y="0"/>
                  </a:lnTo>
                  <a:lnTo>
                    <a:pt x="470" y="3"/>
                  </a:lnTo>
                  <a:lnTo>
                    <a:pt x="470" y="41"/>
                  </a:lnTo>
                  <a:lnTo>
                    <a:pt x="440" y="41"/>
                  </a:lnTo>
                  <a:lnTo>
                    <a:pt x="440" y="3"/>
                  </a:lnTo>
                  <a:lnTo>
                    <a:pt x="437" y="0"/>
                  </a:lnTo>
                  <a:lnTo>
                    <a:pt x="415" y="0"/>
                  </a:lnTo>
                  <a:lnTo>
                    <a:pt x="412" y="3"/>
                  </a:lnTo>
                  <a:lnTo>
                    <a:pt x="412" y="41"/>
                  </a:lnTo>
                  <a:lnTo>
                    <a:pt x="382" y="41"/>
                  </a:lnTo>
                  <a:lnTo>
                    <a:pt x="382" y="3"/>
                  </a:lnTo>
                  <a:lnTo>
                    <a:pt x="379" y="0"/>
                  </a:lnTo>
                  <a:lnTo>
                    <a:pt x="357" y="0"/>
                  </a:lnTo>
                  <a:lnTo>
                    <a:pt x="354" y="3"/>
                  </a:lnTo>
                  <a:lnTo>
                    <a:pt x="354" y="41"/>
                  </a:lnTo>
                  <a:lnTo>
                    <a:pt x="324" y="41"/>
                  </a:lnTo>
                  <a:lnTo>
                    <a:pt x="324" y="3"/>
                  </a:lnTo>
                  <a:lnTo>
                    <a:pt x="321" y="0"/>
                  </a:lnTo>
                  <a:lnTo>
                    <a:pt x="299" y="0"/>
                  </a:lnTo>
                  <a:lnTo>
                    <a:pt x="296" y="3"/>
                  </a:lnTo>
                  <a:lnTo>
                    <a:pt x="296" y="41"/>
                  </a:lnTo>
                  <a:lnTo>
                    <a:pt x="266" y="41"/>
                  </a:lnTo>
                  <a:lnTo>
                    <a:pt x="266" y="3"/>
                  </a:lnTo>
                  <a:lnTo>
                    <a:pt x="263" y="0"/>
                  </a:lnTo>
                  <a:lnTo>
                    <a:pt x="241" y="0"/>
                  </a:lnTo>
                  <a:lnTo>
                    <a:pt x="238" y="3"/>
                  </a:lnTo>
                  <a:lnTo>
                    <a:pt x="238" y="41"/>
                  </a:lnTo>
                  <a:lnTo>
                    <a:pt x="208" y="41"/>
                  </a:lnTo>
                  <a:lnTo>
                    <a:pt x="208" y="3"/>
                  </a:lnTo>
                  <a:lnTo>
                    <a:pt x="205" y="0"/>
                  </a:lnTo>
                  <a:lnTo>
                    <a:pt x="183" y="0"/>
                  </a:lnTo>
                  <a:lnTo>
                    <a:pt x="180" y="3"/>
                  </a:lnTo>
                  <a:lnTo>
                    <a:pt x="180" y="41"/>
                  </a:lnTo>
                  <a:lnTo>
                    <a:pt x="150" y="41"/>
                  </a:lnTo>
                  <a:lnTo>
                    <a:pt x="150" y="3"/>
                  </a:lnTo>
                  <a:lnTo>
                    <a:pt x="147" y="0"/>
                  </a:lnTo>
                  <a:lnTo>
                    <a:pt x="125" y="0"/>
                  </a:lnTo>
                  <a:lnTo>
                    <a:pt x="122" y="3"/>
                  </a:lnTo>
                  <a:lnTo>
                    <a:pt x="122" y="41"/>
                  </a:lnTo>
                  <a:lnTo>
                    <a:pt x="100" y="41"/>
                  </a:lnTo>
                  <a:lnTo>
                    <a:pt x="94" y="47"/>
                  </a:lnTo>
                  <a:lnTo>
                    <a:pt x="94" y="148"/>
                  </a:lnTo>
                  <a:lnTo>
                    <a:pt x="57" y="165"/>
                  </a:lnTo>
                  <a:lnTo>
                    <a:pt x="27" y="192"/>
                  </a:lnTo>
                  <a:lnTo>
                    <a:pt x="7" y="228"/>
                  </a:lnTo>
                  <a:lnTo>
                    <a:pt x="0" y="269"/>
                  </a:lnTo>
                  <a:lnTo>
                    <a:pt x="10" y="319"/>
                  </a:lnTo>
                  <a:lnTo>
                    <a:pt x="37" y="359"/>
                  </a:lnTo>
                  <a:lnTo>
                    <a:pt x="77" y="386"/>
                  </a:lnTo>
                  <a:lnTo>
                    <a:pt x="126" y="397"/>
                  </a:lnTo>
                  <a:lnTo>
                    <a:pt x="148" y="395"/>
                  </a:lnTo>
                  <a:lnTo>
                    <a:pt x="168" y="389"/>
                  </a:lnTo>
                  <a:lnTo>
                    <a:pt x="188" y="381"/>
                  </a:lnTo>
                  <a:lnTo>
                    <a:pt x="205" y="369"/>
                  </a:lnTo>
                  <a:lnTo>
                    <a:pt x="529" y="369"/>
                  </a:lnTo>
                  <a:lnTo>
                    <a:pt x="535" y="363"/>
                  </a:lnTo>
                  <a:lnTo>
                    <a:pt x="535" y="47"/>
                  </a:lnTo>
                  <a:lnTo>
                    <a:pt x="529" y="41"/>
                  </a:lnTo>
                  <a:lnTo>
                    <a:pt x="521" y="41"/>
                  </a:lnTo>
                  <a:lnTo>
                    <a:pt x="498" y="41"/>
                  </a:lnTo>
                  <a:lnTo>
                    <a:pt x="498" y="3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1FE3B25E-76E9-4610-ADEC-F2B3B3EC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" y="6824"/>
              <a:ext cx="535" cy="397"/>
            </a:xfrm>
            <a:custGeom>
              <a:avLst/>
              <a:gdLst>
                <a:gd name="T0" fmla="+- 0 1903 1408"/>
                <a:gd name="T1" fmla="*/ T0 w 535"/>
                <a:gd name="T2" fmla="+- 0 6825 6825"/>
                <a:gd name="T3" fmla="*/ 6825 h 397"/>
                <a:gd name="T4" fmla="+- 0 1880 1408"/>
                <a:gd name="T5" fmla="*/ T4 w 535"/>
                <a:gd name="T6" fmla="+- 0 6825 6825"/>
                <a:gd name="T7" fmla="*/ 6825 h 397"/>
                <a:gd name="T8" fmla="+- 0 1877 1408"/>
                <a:gd name="T9" fmla="*/ T8 w 535"/>
                <a:gd name="T10" fmla="+- 0 6828 6825"/>
                <a:gd name="T11" fmla="*/ 6828 h 397"/>
                <a:gd name="T12" fmla="+- 0 1877 1408"/>
                <a:gd name="T13" fmla="*/ T12 w 535"/>
                <a:gd name="T14" fmla="+- 0 6865 6825"/>
                <a:gd name="T15" fmla="*/ 6865 h 397"/>
                <a:gd name="T16" fmla="+- 0 1848 1408"/>
                <a:gd name="T17" fmla="*/ T16 w 535"/>
                <a:gd name="T18" fmla="+- 0 6865 6825"/>
                <a:gd name="T19" fmla="*/ 6865 h 397"/>
                <a:gd name="T20" fmla="+- 0 1848 1408"/>
                <a:gd name="T21" fmla="*/ T20 w 535"/>
                <a:gd name="T22" fmla="+- 0 6828 6825"/>
                <a:gd name="T23" fmla="*/ 6828 h 397"/>
                <a:gd name="T24" fmla="+- 0 1845 1408"/>
                <a:gd name="T25" fmla="*/ T24 w 535"/>
                <a:gd name="T26" fmla="+- 0 6825 6825"/>
                <a:gd name="T27" fmla="*/ 6825 h 397"/>
                <a:gd name="T28" fmla="+- 0 1822 1408"/>
                <a:gd name="T29" fmla="*/ T28 w 535"/>
                <a:gd name="T30" fmla="+- 0 6825 6825"/>
                <a:gd name="T31" fmla="*/ 6825 h 397"/>
                <a:gd name="T32" fmla="+- 0 1819 1408"/>
                <a:gd name="T33" fmla="*/ T32 w 535"/>
                <a:gd name="T34" fmla="+- 0 6828 6825"/>
                <a:gd name="T35" fmla="*/ 6828 h 397"/>
                <a:gd name="T36" fmla="+- 0 1819 1408"/>
                <a:gd name="T37" fmla="*/ T36 w 535"/>
                <a:gd name="T38" fmla="+- 0 6865 6825"/>
                <a:gd name="T39" fmla="*/ 6865 h 397"/>
                <a:gd name="T40" fmla="+- 0 1790 1408"/>
                <a:gd name="T41" fmla="*/ T40 w 535"/>
                <a:gd name="T42" fmla="+- 0 6865 6825"/>
                <a:gd name="T43" fmla="*/ 6865 h 397"/>
                <a:gd name="T44" fmla="+- 0 1790 1408"/>
                <a:gd name="T45" fmla="*/ T44 w 535"/>
                <a:gd name="T46" fmla="+- 0 6828 6825"/>
                <a:gd name="T47" fmla="*/ 6828 h 397"/>
                <a:gd name="T48" fmla="+- 0 1787 1408"/>
                <a:gd name="T49" fmla="*/ T48 w 535"/>
                <a:gd name="T50" fmla="+- 0 6825 6825"/>
                <a:gd name="T51" fmla="*/ 6825 h 397"/>
                <a:gd name="T52" fmla="+- 0 1764 1408"/>
                <a:gd name="T53" fmla="*/ T52 w 535"/>
                <a:gd name="T54" fmla="+- 0 6825 6825"/>
                <a:gd name="T55" fmla="*/ 6825 h 397"/>
                <a:gd name="T56" fmla="+- 0 1761 1408"/>
                <a:gd name="T57" fmla="*/ T56 w 535"/>
                <a:gd name="T58" fmla="+- 0 6828 6825"/>
                <a:gd name="T59" fmla="*/ 6828 h 397"/>
                <a:gd name="T60" fmla="+- 0 1761 1408"/>
                <a:gd name="T61" fmla="*/ T60 w 535"/>
                <a:gd name="T62" fmla="+- 0 6865 6825"/>
                <a:gd name="T63" fmla="*/ 6865 h 397"/>
                <a:gd name="T64" fmla="+- 0 1732 1408"/>
                <a:gd name="T65" fmla="*/ T64 w 535"/>
                <a:gd name="T66" fmla="+- 0 6865 6825"/>
                <a:gd name="T67" fmla="*/ 6865 h 397"/>
                <a:gd name="T68" fmla="+- 0 1732 1408"/>
                <a:gd name="T69" fmla="*/ T68 w 535"/>
                <a:gd name="T70" fmla="+- 0 6828 6825"/>
                <a:gd name="T71" fmla="*/ 6828 h 397"/>
                <a:gd name="T72" fmla="+- 0 1729 1408"/>
                <a:gd name="T73" fmla="*/ T72 w 535"/>
                <a:gd name="T74" fmla="+- 0 6825 6825"/>
                <a:gd name="T75" fmla="*/ 6825 h 397"/>
                <a:gd name="T76" fmla="+- 0 1706 1408"/>
                <a:gd name="T77" fmla="*/ T76 w 535"/>
                <a:gd name="T78" fmla="+- 0 6825 6825"/>
                <a:gd name="T79" fmla="*/ 6825 h 397"/>
                <a:gd name="T80" fmla="+- 0 1703 1408"/>
                <a:gd name="T81" fmla="*/ T80 w 535"/>
                <a:gd name="T82" fmla="+- 0 6828 6825"/>
                <a:gd name="T83" fmla="*/ 6828 h 397"/>
                <a:gd name="T84" fmla="+- 0 1703 1408"/>
                <a:gd name="T85" fmla="*/ T84 w 535"/>
                <a:gd name="T86" fmla="+- 0 6865 6825"/>
                <a:gd name="T87" fmla="*/ 6865 h 397"/>
                <a:gd name="T88" fmla="+- 0 1674 1408"/>
                <a:gd name="T89" fmla="*/ T88 w 535"/>
                <a:gd name="T90" fmla="+- 0 6865 6825"/>
                <a:gd name="T91" fmla="*/ 6865 h 397"/>
                <a:gd name="T92" fmla="+- 0 1674 1408"/>
                <a:gd name="T93" fmla="*/ T92 w 535"/>
                <a:gd name="T94" fmla="+- 0 6828 6825"/>
                <a:gd name="T95" fmla="*/ 6828 h 397"/>
                <a:gd name="T96" fmla="+- 0 1671 1408"/>
                <a:gd name="T97" fmla="*/ T96 w 535"/>
                <a:gd name="T98" fmla="+- 0 6825 6825"/>
                <a:gd name="T99" fmla="*/ 6825 h 397"/>
                <a:gd name="T100" fmla="+- 0 1648 1408"/>
                <a:gd name="T101" fmla="*/ T100 w 535"/>
                <a:gd name="T102" fmla="+- 0 6825 6825"/>
                <a:gd name="T103" fmla="*/ 6825 h 397"/>
                <a:gd name="T104" fmla="+- 0 1645 1408"/>
                <a:gd name="T105" fmla="*/ T104 w 535"/>
                <a:gd name="T106" fmla="+- 0 6828 6825"/>
                <a:gd name="T107" fmla="*/ 6828 h 397"/>
                <a:gd name="T108" fmla="+- 0 1645 1408"/>
                <a:gd name="T109" fmla="*/ T108 w 535"/>
                <a:gd name="T110" fmla="+- 0 6865 6825"/>
                <a:gd name="T111" fmla="*/ 6865 h 397"/>
                <a:gd name="T112" fmla="+- 0 1616 1408"/>
                <a:gd name="T113" fmla="*/ T112 w 535"/>
                <a:gd name="T114" fmla="+- 0 6865 6825"/>
                <a:gd name="T115" fmla="*/ 6865 h 397"/>
                <a:gd name="T116" fmla="+- 0 1616 1408"/>
                <a:gd name="T117" fmla="*/ T116 w 535"/>
                <a:gd name="T118" fmla="+- 0 6828 6825"/>
                <a:gd name="T119" fmla="*/ 6828 h 397"/>
                <a:gd name="T120" fmla="+- 0 1613 1408"/>
                <a:gd name="T121" fmla="*/ T120 w 535"/>
                <a:gd name="T122" fmla="+- 0 6825 6825"/>
                <a:gd name="T123" fmla="*/ 6825 h 397"/>
                <a:gd name="T124" fmla="+- 0 1590 1408"/>
                <a:gd name="T125" fmla="*/ T124 w 535"/>
                <a:gd name="T126" fmla="+- 0 6825 6825"/>
                <a:gd name="T127" fmla="*/ 6825 h 397"/>
                <a:gd name="T128" fmla="+- 0 1587 1408"/>
                <a:gd name="T129" fmla="*/ T128 w 535"/>
                <a:gd name="T130" fmla="+- 0 6828 6825"/>
                <a:gd name="T131" fmla="*/ 6828 h 397"/>
                <a:gd name="T132" fmla="+- 0 1587 1408"/>
                <a:gd name="T133" fmla="*/ T132 w 535"/>
                <a:gd name="T134" fmla="+- 0 6865 6825"/>
                <a:gd name="T135" fmla="*/ 6865 h 397"/>
                <a:gd name="T136" fmla="+- 0 1558 1408"/>
                <a:gd name="T137" fmla="*/ T136 w 535"/>
                <a:gd name="T138" fmla="+- 0 6865 6825"/>
                <a:gd name="T139" fmla="*/ 6865 h 397"/>
                <a:gd name="T140" fmla="+- 0 1558 1408"/>
                <a:gd name="T141" fmla="*/ T140 w 535"/>
                <a:gd name="T142" fmla="+- 0 6828 6825"/>
                <a:gd name="T143" fmla="*/ 6828 h 397"/>
                <a:gd name="T144" fmla="+- 0 1555 1408"/>
                <a:gd name="T145" fmla="*/ T144 w 535"/>
                <a:gd name="T146" fmla="+- 0 6825 6825"/>
                <a:gd name="T147" fmla="*/ 6825 h 397"/>
                <a:gd name="T148" fmla="+- 0 1532 1408"/>
                <a:gd name="T149" fmla="*/ T148 w 535"/>
                <a:gd name="T150" fmla="+- 0 6825 6825"/>
                <a:gd name="T151" fmla="*/ 6825 h 397"/>
                <a:gd name="T152" fmla="+- 0 1529 1408"/>
                <a:gd name="T153" fmla="*/ T152 w 535"/>
                <a:gd name="T154" fmla="+- 0 6828 6825"/>
                <a:gd name="T155" fmla="*/ 6828 h 397"/>
                <a:gd name="T156" fmla="+- 0 1529 1408"/>
                <a:gd name="T157" fmla="*/ T156 w 535"/>
                <a:gd name="T158" fmla="+- 0 6865 6825"/>
                <a:gd name="T159" fmla="*/ 6865 h 397"/>
                <a:gd name="T160" fmla="+- 0 1507 1408"/>
                <a:gd name="T161" fmla="*/ T160 w 535"/>
                <a:gd name="T162" fmla="+- 0 6865 6825"/>
                <a:gd name="T163" fmla="*/ 6865 h 397"/>
                <a:gd name="T164" fmla="+- 0 1501 1408"/>
                <a:gd name="T165" fmla="*/ T164 w 535"/>
                <a:gd name="T166" fmla="+- 0 6871 6825"/>
                <a:gd name="T167" fmla="*/ 6871 h 397"/>
                <a:gd name="T168" fmla="+- 0 1501 1408"/>
                <a:gd name="T169" fmla="*/ T168 w 535"/>
                <a:gd name="T170" fmla="+- 0 6973 6825"/>
                <a:gd name="T171" fmla="*/ 6973 h 397"/>
                <a:gd name="T172" fmla="+- 0 1464 1408"/>
                <a:gd name="T173" fmla="*/ T172 w 535"/>
                <a:gd name="T174" fmla="+- 0 6989 6825"/>
                <a:gd name="T175" fmla="*/ 6989 h 397"/>
                <a:gd name="T176" fmla="+- 0 1434 1408"/>
                <a:gd name="T177" fmla="*/ T176 w 535"/>
                <a:gd name="T178" fmla="+- 0 7017 6825"/>
                <a:gd name="T179" fmla="*/ 7017 h 397"/>
                <a:gd name="T180" fmla="+- 0 1415 1408"/>
                <a:gd name="T181" fmla="*/ T180 w 535"/>
                <a:gd name="T182" fmla="+- 0 7052 6825"/>
                <a:gd name="T183" fmla="*/ 7052 h 397"/>
                <a:gd name="T184" fmla="+- 0 1408 1408"/>
                <a:gd name="T185" fmla="*/ T184 w 535"/>
                <a:gd name="T186" fmla="+- 0 7094 6825"/>
                <a:gd name="T187" fmla="*/ 7094 h 397"/>
                <a:gd name="T188" fmla="+- 0 1417 1408"/>
                <a:gd name="T189" fmla="*/ T188 w 535"/>
                <a:gd name="T190" fmla="+- 0 7143 6825"/>
                <a:gd name="T191" fmla="*/ 7143 h 397"/>
                <a:gd name="T192" fmla="+- 0 1444 1408"/>
                <a:gd name="T193" fmla="*/ T192 w 535"/>
                <a:gd name="T194" fmla="+- 0 7184 6825"/>
                <a:gd name="T195" fmla="*/ 7184 h 397"/>
                <a:gd name="T196" fmla="+- 0 1484 1408"/>
                <a:gd name="T197" fmla="*/ T196 w 535"/>
                <a:gd name="T198" fmla="+- 0 7211 6825"/>
                <a:gd name="T199" fmla="*/ 7211 h 397"/>
                <a:gd name="T200" fmla="+- 0 1533 1408"/>
                <a:gd name="T201" fmla="*/ T200 w 535"/>
                <a:gd name="T202" fmla="+- 0 7221 6825"/>
                <a:gd name="T203" fmla="*/ 7221 h 397"/>
                <a:gd name="T204" fmla="+- 0 1555 1408"/>
                <a:gd name="T205" fmla="*/ T204 w 535"/>
                <a:gd name="T206" fmla="+- 0 7219 6825"/>
                <a:gd name="T207" fmla="*/ 7219 h 397"/>
                <a:gd name="T208" fmla="+- 0 1576 1408"/>
                <a:gd name="T209" fmla="*/ T208 w 535"/>
                <a:gd name="T210" fmla="+- 0 7214 6825"/>
                <a:gd name="T211" fmla="*/ 7214 h 397"/>
                <a:gd name="T212" fmla="+- 0 1595 1408"/>
                <a:gd name="T213" fmla="*/ T212 w 535"/>
                <a:gd name="T214" fmla="+- 0 7205 6825"/>
                <a:gd name="T215" fmla="*/ 7205 h 397"/>
                <a:gd name="T216" fmla="+- 0 1612 1408"/>
                <a:gd name="T217" fmla="*/ T216 w 535"/>
                <a:gd name="T218" fmla="+- 0 7194 6825"/>
                <a:gd name="T219" fmla="*/ 7194 h 397"/>
                <a:gd name="T220" fmla="+- 0 1936 1408"/>
                <a:gd name="T221" fmla="*/ T220 w 535"/>
                <a:gd name="T222" fmla="+- 0 7194 6825"/>
                <a:gd name="T223" fmla="*/ 7194 h 397"/>
                <a:gd name="T224" fmla="+- 0 1942 1408"/>
                <a:gd name="T225" fmla="*/ T224 w 535"/>
                <a:gd name="T226" fmla="+- 0 7188 6825"/>
                <a:gd name="T227" fmla="*/ 7188 h 397"/>
                <a:gd name="T228" fmla="+- 0 1942 1408"/>
                <a:gd name="T229" fmla="*/ T228 w 535"/>
                <a:gd name="T230" fmla="+- 0 6871 6825"/>
                <a:gd name="T231" fmla="*/ 6871 h 397"/>
                <a:gd name="T232" fmla="+- 0 1936 1408"/>
                <a:gd name="T233" fmla="*/ T232 w 535"/>
                <a:gd name="T234" fmla="+- 0 6865 6825"/>
                <a:gd name="T235" fmla="*/ 6865 h 397"/>
                <a:gd name="T236" fmla="+- 0 1928 1408"/>
                <a:gd name="T237" fmla="*/ T236 w 535"/>
                <a:gd name="T238" fmla="+- 0 6865 6825"/>
                <a:gd name="T239" fmla="*/ 6865 h 397"/>
                <a:gd name="T240" fmla="+- 0 1906 1408"/>
                <a:gd name="T241" fmla="*/ T240 w 535"/>
                <a:gd name="T242" fmla="+- 0 6865 6825"/>
                <a:gd name="T243" fmla="*/ 6865 h 397"/>
                <a:gd name="T244" fmla="+- 0 1906 1408"/>
                <a:gd name="T245" fmla="*/ T244 w 535"/>
                <a:gd name="T246" fmla="+- 0 6828 6825"/>
                <a:gd name="T247" fmla="*/ 6828 h 397"/>
                <a:gd name="T248" fmla="+- 0 1903 1408"/>
                <a:gd name="T249" fmla="*/ T248 w 535"/>
                <a:gd name="T250" fmla="+- 0 6825 6825"/>
                <a:gd name="T251" fmla="*/ 6825 h 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535" h="397">
                  <a:moveTo>
                    <a:pt x="495" y="0"/>
                  </a:moveTo>
                  <a:lnTo>
                    <a:pt x="472" y="0"/>
                  </a:lnTo>
                  <a:lnTo>
                    <a:pt x="469" y="3"/>
                  </a:lnTo>
                  <a:lnTo>
                    <a:pt x="469" y="40"/>
                  </a:lnTo>
                  <a:lnTo>
                    <a:pt x="440" y="40"/>
                  </a:lnTo>
                  <a:lnTo>
                    <a:pt x="440" y="3"/>
                  </a:lnTo>
                  <a:lnTo>
                    <a:pt x="437" y="0"/>
                  </a:lnTo>
                  <a:lnTo>
                    <a:pt x="414" y="0"/>
                  </a:lnTo>
                  <a:lnTo>
                    <a:pt x="411" y="3"/>
                  </a:lnTo>
                  <a:lnTo>
                    <a:pt x="411" y="40"/>
                  </a:lnTo>
                  <a:lnTo>
                    <a:pt x="382" y="40"/>
                  </a:lnTo>
                  <a:lnTo>
                    <a:pt x="382" y="3"/>
                  </a:lnTo>
                  <a:lnTo>
                    <a:pt x="379" y="0"/>
                  </a:lnTo>
                  <a:lnTo>
                    <a:pt x="356" y="0"/>
                  </a:lnTo>
                  <a:lnTo>
                    <a:pt x="353" y="3"/>
                  </a:lnTo>
                  <a:lnTo>
                    <a:pt x="353" y="40"/>
                  </a:lnTo>
                  <a:lnTo>
                    <a:pt x="324" y="40"/>
                  </a:lnTo>
                  <a:lnTo>
                    <a:pt x="324" y="3"/>
                  </a:lnTo>
                  <a:lnTo>
                    <a:pt x="321" y="0"/>
                  </a:lnTo>
                  <a:lnTo>
                    <a:pt x="298" y="0"/>
                  </a:lnTo>
                  <a:lnTo>
                    <a:pt x="295" y="3"/>
                  </a:lnTo>
                  <a:lnTo>
                    <a:pt x="295" y="40"/>
                  </a:lnTo>
                  <a:lnTo>
                    <a:pt x="266" y="40"/>
                  </a:lnTo>
                  <a:lnTo>
                    <a:pt x="266" y="3"/>
                  </a:lnTo>
                  <a:lnTo>
                    <a:pt x="263" y="0"/>
                  </a:lnTo>
                  <a:lnTo>
                    <a:pt x="240" y="0"/>
                  </a:lnTo>
                  <a:lnTo>
                    <a:pt x="237" y="3"/>
                  </a:lnTo>
                  <a:lnTo>
                    <a:pt x="237" y="40"/>
                  </a:lnTo>
                  <a:lnTo>
                    <a:pt x="208" y="40"/>
                  </a:lnTo>
                  <a:lnTo>
                    <a:pt x="208" y="3"/>
                  </a:lnTo>
                  <a:lnTo>
                    <a:pt x="205" y="0"/>
                  </a:lnTo>
                  <a:lnTo>
                    <a:pt x="182" y="0"/>
                  </a:lnTo>
                  <a:lnTo>
                    <a:pt x="179" y="3"/>
                  </a:lnTo>
                  <a:lnTo>
                    <a:pt x="179" y="40"/>
                  </a:lnTo>
                  <a:lnTo>
                    <a:pt x="150" y="40"/>
                  </a:lnTo>
                  <a:lnTo>
                    <a:pt x="150" y="3"/>
                  </a:lnTo>
                  <a:lnTo>
                    <a:pt x="147" y="0"/>
                  </a:lnTo>
                  <a:lnTo>
                    <a:pt x="124" y="0"/>
                  </a:lnTo>
                  <a:lnTo>
                    <a:pt x="121" y="3"/>
                  </a:lnTo>
                  <a:lnTo>
                    <a:pt x="121" y="40"/>
                  </a:lnTo>
                  <a:lnTo>
                    <a:pt x="99" y="40"/>
                  </a:lnTo>
                  <a:lnTo>
                    <a:pt x="93" y="46"/>
                  </a:lnTo>
                  <a:lnTo>
                    <a:pt x="93" y="148"/>
                  </a:lnTo>
                  <a:lnTo>
                    <a:pt x="56" y="164"/>
                  </a:lnTo>
                  <a:lnTo>
                    <a:pt x="26" y="192"/>
                  </a:lnTo>
                  <a:lnTo>
                    <a:pt x="7" y="227"/>
                  </a:lnTo>
                  <a:lnTo>
                    <a:pt x="0" y="269"/>
                  </a:lnTo>
                  <a:lnTo>
                    <a:pt x="9" y="318"/>
                  </a:lnTo>
                  <a:lnTo>
                    <a:pt x="36" y="359"/>
                  </a:lnTo>
                  <a:lnTo>
                    <a:pt x="76" y="386"/>
                  </a:lnTo>
                  <a:lnTo>
                    <a:pt x="125" y="396"/>
                  </a:lnTo>
                  <a:lnTo>
                    <a:pt x="147" y="394"/>
                  </a:lnTo>
                  <a:lnTo>
                    <a:pt x="168" y="389"/>
                  </a:lnTo>
                  <a:lnTo>
                    <a:pt x="187" y="380"/>
                  </a:lnTo>
                  <a:lnTo>
                    <a:pt x="204" y="369"/>
                  </a:lnTo>
                  <a:lnTo>
                    <a:pt x="528" y="369"/>
                  </a:lnTo>
                  <a:lnTo>
                    <a:pt x="534" y="363"/>
                  </a:lnTo>
                  <a:lnTo>
                    <a:pt x="534" y="46"/>
                  </a:lnTo>
                  <a:lnTo>
                    <a:pt x="528" y="40"/>
                  </a:lnTo>
                  <a:lnTo>
                    <a:pt x="520" y="40"/>
                  </a:lnTo>
                  <a:lnTo>
                    <a:pt x="498" y="40"/>
                  </a:lnTo>
                  <a:lnTo>
                    <a:pt x="498" y="3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D1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5DD170C6-86CE-4D1A-8CDB-F784FA6BF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6821"/>
              <a:ext cx="535" cy="397"/>
            </a:xfrm>
            <a:custGeom>
              <a:avLst/>
              <a:gdLst>
                <a:gd name="T0" fmla="+- 0 1900 1405"/>
                <a:gd name="T1" fmla="*/ T0 w 535"/>
                <a:gd name="T2" fmla="+- 0 6821 6821"/>
                <a:gd name="T3" fmla="*/ 6821 h 397"/>
                <a:gd name="T4" fmla="+- 0 1878 1405"/>
                <a:gd name="T5" fmla="*/ T4 w 535"/>
                <a:gd name="T6" fmla="+- 0 6821 6821"/>
                <a:gd name="T7" fmla="*/ 6821 h 397"/>
                <a:gd name="T8" fmla="+- 0 1875 1405"/>
                <a:gd name="T9" fmla="*/ T8 w 535"/>
                <a:gd name="T10" fmla="+- 0 6824 6821"/>
                <a:gd name="T11" fmla="*/ 6824 h 397"/>
                <a:gd name="T12" fmla="+- 0 1875 1405"/>
                <a:gd name="T13" fmla="*/ T12 w 535"/>
                <a:gd name="T14" fmla="+- 0 6862 6821"/>
                <a:gd name="T15" fmla="*/ 6862 h 397"/>
                <a:gd name="T16" fmla="+- 0 1845 1405"/>
                <a:gd name="T17" fmla="*/ T16 w 535"/>
                <a:gd name="T18" fmla="+- 0 6862 6821"/>
                <a:gd name="T19" fmla="*/ 6862 h 397"/>
                <a:gd name="T20" fmla="+- 0 1845 1405"/>
                <a:gd name="T21" fmla="*/ T20 w 535"/>
                <a:gd name="T22" fmla="+- 0 6824 6821"/>
                <a:gd name="T23" fmla="*/ 6824 h 397"/>
                <a:gd name="T24" fmla="+- 0 1842 1405"/>
                <a:gd name="T25" fmla="*/ T24 w 535"/>
                <a:gd name="T26" fmla="+- 0 6821 6821"/>
                <a:gd name="T27" fmla="*/ 6821 h 397"/>
                <a:gd name="T28" fmla="+- 0 1820 1405"/>
                <a:gd name="T29" fmla="*/ T28 w 535"/>
                <a:gd name="T30" fmla="+- 0 6821 6821"/>
                <a:gd name="T31" fmla="*/ 6821 h 397"/>
                <a:gd name="T32" fmla="+- 0 1817 1405"/>
                <a:gd name="T33" fmla="*/ T32 w 535"/>
                <a:gd name="T34" fmla="+- 0 6824 6821"/>
                <a:gd name="T35" fmla="*/ 6824 h 397"/>
                <a:gd name="T36" fmla="+- 0 1817 1405"/>
                <a:gd name="T37" fmla="*/ T36 w 535"/>
                <a:gd name="T38" fmla="+- 0 6862 6821"/>
                <a:gd name="T39" fmla="*/ 6862 h 397"/>
                <a:gd name="T40" fmla="+- 0 1787 1405"/>
                <a:gd name="T41" fmla="*/ T40 w 535"/>
                <a:gd name="T42" fmla="+- 0 6862 6821"/>
                <a:gd name="T43" fmla="*/ 6862 h 397"/>
                <a:gd name="T44" fmla="+- 0 1787 1405"/>
                <a:gd name="T45" fmla="*/ T44 w 535"/>
                <a:gd name="T46" fmla="+- 0 6824 6821"/>
                <a:gd name="T47" fmla="*/ 6824 h 397"/>
                <a:gd name="T48" fmla="+- 0 1784 1405"/>
                <a:gd name="T49" fmla="*/ T48 w 535"/>
                <a:gd name="T50" fmla="+- 0 6821 6821"/>
                <a:gd name="T51" fmla="*/ 6821 h 397"/>
                <a:gd name="T52" fmla="+- 0 1762 1405"/>
                <a:gd name="T53" fmla="*/ T52 w 535"/>
                <a:gd name="T54" fmla="+- 0 6821 6821"/>
                <a:gd name="T55" fmla="*/ 6821 h 397"/>
                <a:gd name="T56" fmla="+- 0 1759 1405"/>
                <a:gd name="T57" fmla="*/ T56 w 535"/>
                <a:gd name="T58" fmla="+- 0 6824 6821"/>
                <a:gd name="T59" fmla="*/ 6824 h 397"/>
                <a:gd name="T60" fmla="+- 0 1759 1405"/>
                <a:gd name="T61" fmla="*/ T60 w 535"/>
                <a:gd name="T62" fmla="+- 0 6862 6821"/>
                <a:gd name="T63" fmla="*/ 6862 h 397"/>
                <a:gd name="T64" fmla="+- 0 1729 1405"/>
                <a:gd name="T65" fmla="*/ T64 w 535"/>
                <a:gd name="T66" fmla="+- 0 6862 6821"/>
                <a:gd name="T67" fmla="*/ 6862 h 397"/>
                <a:gd name="T68" fmla="+- 0 1729 1405"/>
                <a:gd name="T69" fmla="*/ T68 w 535"/>
                <a:gd name="T70" fmla="+- 0 6824 6821"/>
                <a:gd name="T71" fmla="*/ 6824 h 397"/>
                <a:gd name="T72" fmla="+- 0 1726 1405"/>
                <a:gd name="T73" fmla="*/ T72 w 535"/>
                <a:gd name="T74" fmla="+- 0 6821 6821"/>
                <a:gd name="T75" fmla="*/ 6821 h 397"/>
                <a:gd name="T76" fmla="+- 0 1704 1405"/>
                <a:gd name="T77" fmla="*/ T76 w 535"/>
                <a:gd name="T78" fmla="+- 0 6821 6821"/>
                <a:gd name="T79" fmla="*/ 6821 h 397"/>
                <a:gd name="T80" fmla="+- 0 1701 1405"/>
                <a:gd name="T81" fmla="*/ T80 w 535"/>
                <a:gd name="T82" fmla="+- 0 6824 6821"/>
                <a:gd name="T83" fmla="*/ 6824 h 397"/>
                <a:gd name="T84" fmla="+- 0 1701 1405"/>
                <a:gd name="T85" fmla="*/ T84 w 535"/>
                <a:gd name="T86" fmla="+- 0 6862 6821"/>
                <a:gd name="T87" fmla="*/ 6862 h 397"/>
                <a:gd name="T88" fmla="+- 0 1671 1405"/>
                <a:gd name="T89" fmla="*/ T88 w 535"/>
                <a:gd name="T90" fmla="+- 0 6862 6821"/>
                <a:gd name="T91" fmla="*/ 6862 h 397"/>
                <a:gd name="T92" fmla="+- 0 1671 1405"/>
                <a:gd name="T93" fmla="*/ T92 w 535"/>
                <a:gd name="T94" fmla="+- 0 6824 6821"/>
                <a:gd name="T95" fmla="*/ 6824 h 397"/>
                <a:gd name="T96" fmla="+- 0 1668 1405"/>
                <a:gd name="T97" fmla="*/ T96 w 535"/>
                <a:gd name="T98" fmla="+- 0 6821 6821"/>
                <a:gd name="T99" fmla="*/ 6821 h 397"/>
                <a:gd name="T100" fmla="+- 0 1646 1405"/>
                <a:gd name="T101" fmla="*/ T100 w 535"/>
                <a:gd name="T102" fmla="+- 0 6821 6821"/>
                <a:gd name="T103" fmla="*/ 6821 h 397"/>
                <a:gd name="T104" fmla="+- 0 1643 1405"/>
                <a:gd name="T105" fmla="*/ T104 w 535"/>
                <a:gd name="T106" fmla="+- 0 6824 6821"/>
                <a:gd name="T107" fmla="*/ 6824 h 397"/>
                <a:gd name="T108" fmla="+- 0 1643 1405"/>
                <a:gd name="T109" fmla="*/ T108 w 535"/>
                <a:gd name="T110" fmla="+- 0 6862 6821"/>
                <a:gd name="T111" fmla="*/ 6862 h 397"/>
                <a:gd name="T112" fmla="+- 0 1613 1405"/>
                <a:gd name="T113" fmla="*/ T112 w 535"/>
                <a:gd name="T114" fmla="+- 0 6862 6821"/>
                <a:gd name="T115" fmla="*/ 6862 h 397"/>
                <a:gd name="T116" fmla="+- 0 1613 1405"/>
                <a:gd name="T117" fmla="*/ T116 w 535"/>
                <a:gd name="T118" fmla="+- 0 6824 6821"/>
                <a:gd name="T119" fmla="*/ 6824 h 397"/>
                <a:gd name="T120" fmla="+- 0 1610 1405"/>
                <a:gd name="T121" fmla="*/ T120 w 535"/>
                <a:gd name="T122" fmla="+- 0 6821 6821"/>
                <a:gd name="T123" fmla="*/ 6821 h 397"/>
                <a:gd name="T124" fmla="+- 0 1588 1405"/>
                <a:gd name="T125" fmla="*/ T124 w 535"/>
                <a:gd name="T126" fmla="+- 0 6821 6821"/>
                <a:gd name="T127" fmla="*/ 6821 h 397"/>
                <a:gd name="T128" fmla="+- 0 1585 1405"/>
                <a:gd name="T129" fmla="*/ T128 w 535"/>
                <a:gd name="T130" fmla="+- 0 6824 6821"/>
                <a:gd name="T131" fmla="*/ 6824 h 397"/>
                <a:gd name="T132" fmla="+- 0 1585 1405"/>
                <a:gd name="T133" fmla="*/ T132 w 535"/>
                <a:gd name="T134" fmla="+- 0 6862 6821"/>
                <a:gd name="T135" fmla="*/ 6862 h 397"/>
                <a:gd name="T136" fmla="+- 0 1555 1405"/>
                <a:gd name="T137" fmla="*/ T136 w 535"/>
                <a:gd name="T138" fmla="+- 0 6862 6821"/>
                <a:gd name="T139" fmla="*/ 6862 h 397"/>
                <a:gd name="T140" fmla="+- 0 1555 1405"/>
                <a:gd name="T141" fmla="*/ T140 w 535"/>
                <a:gd name="T142" fmla="+- 0 6824 6821"/>
                <a:gd name="T143" fmla="*/ 6824 h 397"/>
                <a:gd name="T144" fmla="+- 0 1552 1405"/>
                <a:gd name="T145" fmla="*/ T144 w 535"/>
                <a:gd name="T146" fmla="+- 0 6821 6821"/>
                <a:gd name="T147" fmla="*/ 6821 h 397"/>
                <a:gd name="T148" fmla="+- 0 1530 1405"/>
                <a:gd name="T149" fmla="*/ T148 w 535"/>
                <a:gd name="T150" fmla="+- 0 6821 6821"/>
                <a:gd name="T151" fmla="*/ 6821 h 397"/>
                <a:gd name="T152" fmla="+- 0 1527 1405"/>
                <a:gd name="T153" fmla="*/ T152 w 535"/>
                <a:gd name="T154" fmla="+- 0 6824 6821"/>
                <a:gd name="T155" fmla="*/ 6824 h 397"/>
                <a:gd name="T156" fmla="+- 0 1527 1405"/>
                <a:gd name="T157" fmla="*/ T156 w 535"/>
                <a:gd name="T158" fmla="+- 0 6862 6821"/>
                <a:gd name="T159" fmla="*/ 6862 h 397"/>
                <a:gd name="T160" fmla="+- 0 1505 1405"/>
                <a:gd name="T161" fmla="*/ T160 w 535"/>
                <a:gd name="T162" fmla="+- 0 6862 6821"/>
                <a:gd name="T163" fmla="*/ 6862 h 397"/>
                <a:gd name="T164" fmla="+- 0 1499 1405"/>
                <a:gd name="T165" fmla="*/ T164 w 535"/>
                <a:gd name="T166" fmla="+- 0 6868 6821"/>
                <a:gd name="T167" fmla="*/ 6868 h 397"/>
                <a:gd name="T168" fmla="+- 0 1499 1405"/>
                <a:gd name="T169" fmla="*/ T168 w 535"/>
                <a:gd name="T170" fmla="+- 0 6969 6821"/>
                <a:gd name="T171" fmla="*/ 6969 h 397"/>
                <a:gd name="T172" fmla="+- 0 1461 1405"/>
                <a:gd name="T173" fmla="*/ T172 w 535"/>
                <a:gd name="T174" fmla="+- 0 6986 6821"/>
                <a:gd name="T175" fmla="*/ 6986 h 397"/>
                <a:gd name="T176" fmla="+- 0 1432 1405"/>
                <a:gd name="T177" fmla="*/ T176 w 535"/>
                <a:gd name="T178" fmla="+- 0 7013 6821"/>
                <a:gd name="T179" fmla="*/ 7013 h 397"/>
                <a:gd name="T180" fmla="+- 0 1412 1405"/>
                <a:gd name="T181" fmla="*/ T180 w 535"/>
                <a:gd name="T182" fmla="+- 0 7049 6821"/>
                <a:gd name="T183" fmla="*/ 7049 h 397"/>
                <a:gd name="T184" fmla="+- 0 1405 1405"/>
                <a:gd name="T185" fmla="*/ T184 w 535"/>
                <a:gd name="T186" fmla="+- 0 7091 6821"/>
                <a:gd name="T187" fmla="*/ 7091 h 397"/>
                <a:gd name="T188" fmla="+- 0 1415 1405"/>
                <a:gd name="T189" fmla="*/ T188 w 535"/>
                <a:gd name="T190" fmla="+- 0 7140 6821"/>
                <a:gd name="T191" fmla="*/ 7140 h 397"/>
                <a:gd name="T192" fmla="+- 0 1441 1405"/>
                <a:gd name="T193" fmla="*/ T192 w 535"/>
                <a:gd name="T194" fmla="+- 0 7180 6821"/>
                <a:gd name="T195" fmla="*/ 7180 h 397"/>
                <a:gd name="T196" fmla="+- 0 1482 1405"/>
                <a:gd name="T197" fmla="*/ T196 w 535"/>
                <a:gd name="T198" fmla="+- 0 7207 6821"/>
                <a:gd name="T199" fmla="*/ 7207 h 397"/>
                <a:gd name="T200" fmla="+- 0 1531 1405"/>
                <a:gd name="T201" fmla="*/ T200 w 535"/>
                <a:gd name="T202" fmla="+- 0 7218 6821"/>
                <a:gd name="T203" fmla="*/ 7218 h 397"/>
                <a:gd name="T204" fmla="+- 0 1553 1405"/>
                <a:gd name="T205" fmla="*/ T204 w 535"/>
                <a:gd name="T206" fmla="+- 0 7216 6821"/>
                <a:gd name="T207" fmla="*/ 7216 h 397"/>
                <a:gd name="T208" fmla="+- 0 1573 1405"/>
                <a:gd name="T209" fmla="*/ T208 w 535"/>
                <a:gd name="T210" fmla="+- 0 7210 6821"/>
                <a:gd name="T211" fmla="*/ 7210 h 397"/>
                <a:gd name="T212" fmla="+- 0 1592 1405"/>
                <a:gd name="T213" fmla="*/ T212 w 535"/>
                <a:gd name="T214" fmla="+- 0 7202 6821"/>
                <a:gd name="T215" fmla="*/ 7202 h 397"/>
                <a:gd name="T216" fmla="+- 0 1610 1405"/>
                <a:gd name="T217" fmla="*/ T216 w 535"/>
                <a:gd name="T218" fmla="+- 0 7190 6821"/>
                <a:gd name="T219" fmla="*/ 7190 h 397"/>
                <a:gd name="T220" fmla="+- 0 1933 1405"/>
                <a:gd name="T221" fmla="*/ T220 w 535"/>
                <a:gd name="T222" fmla="+- 0 7190 6821"/>
                <a:gd name="T223" fmla="*/ 7190 h 397"/>
                <a:gd name="T224" fmla="+- 0 1939 1405"/>
                <a:gd name="T225" fmla="*/ T224 w 535"/>
                <a:gd name="T226" fmla="+- 0 7184 6821"/>
                <a:gd name="T227" fmla="*/ 7184 h 397"/>
                <a:gd name="T228" fmla="+- 0 1939 1405"/>
                <a:gd name="T229" fmla="*/ T228 w 535"/>
                <a:gd name="T230" fmla="+- 0 6868 6821"/>
                <a:gd name="T231" fmla="*/ 6868 h 397"/>
                <a:gd name="T232" fmla="+- 0 1933 1405"/>
                <a:gd name="T233" fmla="*/ T232 w 535"/>
                <a:gd name="T234" fmla="+- 0 6862 6821"/>
                <a:gd name="T235" fmla="*/ 6862 h 397"/>
                <a:gd name="T236" fmla="+- 0 1926 1405"/>
                <a:gd name="T237" fmla="*/ T236 w 535"/>
                <a:gd name="T238" fmla="+- 0 6862 6821"/>
                <a:gd name="T239" fmla="*/ 6862 h 397"/>
                <a:gd name="T240" fmla="+- 0 1903 1405"/>
                <a:gd name="T241" fmla="*/ T240 w 535"/>
                <a:gd name="T242" fmla="+- 0 6862 6821"/>
                <a:gd name="T243" fmla="*/ 6862 h 397"/>
                <a:gd name="T244" fmla="+- 0 1903 1405"/>
                <a:gd name="T245" fmla="*/ T244 w 535"/>
                <a:gd name="T246" fmla="+- 0 6824 6821"/>
                <a:gd name="T247" fmla="*/ 6824 h 397"/>
                <a:gd name="T248" fmla="+- 0 1900 1405"/>
                <a:gd name="T249" fmla="*/ T248 w 535"/>
                <a:gd name="T250" fmla="+- 0 6821 6821"/>
                <a:gd name="T251" fmla="*/ 6821 h 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535" h="397">
                  <a:moveTo>
                    <a:pt x="495" y="0"/>
                  </a:moveTo>
                  <a:lnTo>
                    <a:pt x="473" y="0"/>
                  </a:lnTo>
                  <a:lnTo>
                    <a:pt x="470" y="3"/>
                  </a:lnTo>
                  <a:lnTo>
                    <a:pt x="470" y="41"/>
                  </a:lnTo>
                  <a:lnTo>
                    <a:pt x="440" y="41"/>
                  </a:lnTo>
                  <a:lnTo>
                    <a:pt x="440" y="3"/>
                  </a:lnTo>
                  <a:lnTo>
                    <a:pt x="437" y="0"/>
                  </a:lnTo>
                  <a:lnTo>
                    <a:pt x="415" y="0"/>
                  </a:lnTo>
                  <a:lnTo>
                    <a:pt x="412" y="3"/>
                  </a:lnTo>
                  <a:lnTo>
                    <a:pt x="412" y="41"/>
                  </a:lnTo>
                  <a:lnTo>
                    <a:pt x="382" y="41"/>
                  </a:lnTo>
                  <a:lnTo>
                    <a:pt x="382" y="3"/>
                  </a:lnTo>
                  <a:lnTo>
                    <a:pt x="379" y="0"/>
                  </a:lnTo>
                  <a:lnTo>
                    <a:pt x="357" y="0"/>
                  </a:lnTo>
                  <a:lnTo>
                    <a:pt x="354" y="3"/>
                  </a:lnTo>
                  <a:lnTo>
                    <a:pt x="354" y="41"/>
                  </a:lnTo>
                  <a:lnTo>
                    <a:pt x="324" y="41"/>
                  </a:lnTo>
                  <a:lnTo>
                    <a:pt x="324" y="3"/>
                  </a:lnTo>
                  <a:lnTo>
                    <a:pt x="321" y="0"/>
                  </a:lnTo>
                  <a:lnTo>
                    <a:pt x="299" y="0"/>
                  </a:lnTo>
                  <a:lnTo>
                    <a:pt x="296" y="3"/>
                  </a:lnTo>
                  <a:lnTo>
                    <a:pt x="296" y="41"/>
                  </a:lnTo>
                  <a:lnTo>
                    <a:pt x="266" y="41"/>
                  </a:lnTo>
                  <a:lnTo>
                    <a:pt x="266" y="3"/>
                  </a:lnTo>
                  <a:lnTo>
                    <a:pt x="263" y="0"/>
                  </a:lnTo>
                  <a:lnTo>
                    <a:pt x="241" y="0"/>
                  </a:lnTo>
                  <a:lnTo>
                    <a:pt x="238" y="3"/>
                  </a:lnTo>
                  <a:lnTo>
                    <a:pt x="238" y="41"/>
                  </a:lnTo>
                  <a:lnTo>
                    <a:pt x="208" y="41"/>
                  </a:lnTo>
                  <a:lnTo>
                    <a:pt x="208" y="3"/>
                  </a:lnTo>
                  <a:lnTo>
                    <a:pt x="205" y="0"/>
                  </a:lnTo>
                  <a:lnTo>
                    <a:pt x="183" y="0"/>
                  </a:lnTo>
                  <a:lnTo>
                    <a:pt x="180" y="3"/>
                  </a:lnTo>
                  <a:lnTo>
                    <a:pt x="180" y="41"/>
                  </a:lnTo>
                  <a:lnTo>
                    <a:pt x="150" y="41"/>
                  </a:lnTo>
                  <a:lnTo>
                    <a:pt x="150" y="3"/>
                  </a:lnTo>
                  <a:lnTo>
                    <a:pt x="147" y="0"/>
                  </a:lnTo>
                  <a:lnTo>
                    <a:pt x="125" y="0"/>
                  </a:lnTo>
                  <a:lnTo>
                    <a:pt x="122" y="3"/>
                  </a:lnTo>
                  <a:lnTo>
                    <a:pt x="122" y="41"/>
                  </a:lnTo>
                  <a:lnTo>
                    <a:pt x="100" y="41"/>
                  </a:lnTo>
                  <a:lnTo>
                    <a:pt x="94" y="47"/>
                  </a:lnTo>
                  <a:lnTo>
                    <a:pt x="94" y="148"/>
                  </a:lnTo>
                  <a:lnTo>
                    <a:pt x="56" y="165"/>
                  </a:lnTo>
                  <a:lnTo>
                    <a:pt x="27" y="192"/>
                  </a:lnTo>
                  <a:lnTo>
                    <a:pt x="7" y="228"/>
                  </a:lnTo>
                  <a:lnTo>
                    <a:pt x="0" y="270"/>
                  </a:lnTo>
                  <a:lnTo>
                    <a:pt x="10" y="319"/>
                  </a:lnTo>
                  <a:lnTo>
                    <a:pt x="36" y="359"/>
                  </a:lnTo>
                  <a:lnTo>
                    <a:pt x="77" y="386"/>
                  </a:lnTo>
                  <a:lnTo>
                    <a:pt x="126" y="397"/>
                  </a:lnTo>
                  <a:lnTo>
                    <a:pt x="148" y="395"/>
                  </a:lnTo>
                  <a:lnTo>
                    <a:pt x="168" y="389"/>
                  </a:lnTo>
                  <a:lnTo>
                    <a:pt x="187" y="381"/>
                  </a:lnTo>
                  <a:lnTo>
                    <a:pt x="205" y="369"/>
                  </a:lnTo>
                  <a:lnTo>
                    <a:pt x="528" y="369"/>
                  </a:lnTo>
                  <a:lnTo>
                    <a:pt x="534" y="363"/>
                  </a:lnTo>
                  <a:lnTo>
                    <a:pt x="534" y="47"/>
                  </a:lnTo>
                  <a:lnTo>
                    <a:pt x="528" y="41"/>
                  </a:lnTo>
                  <a:lnTo>
                    <a:pt x="521" y="41"/>
                  </a:lnTo>
                  <a:lnTo>
                    <a:pt x="498" y="41"/>
                  </a:lnTo>
                  <a:lnTo>
                    <a:pt x="498" y="3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BBF68327-880A-4835-8842-36F529F18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" y="6817"/>
              <a:ext cx="535" cy="397"/>
            </a:xfrm>
            <a:custGeom>
              <a:avLst/>
              <a:gdLst>
                <a:gd name="T0" fmla="+- 0 1898 1402"/>
                <a:gd name="T1" fmla="*/ T0 w 535"/>
                <a:gd name="T2" fmla="+- 0 6818 6818"/>
                <a:gd name="T3" fmla="*/ 6818 h 397"/>
                <a:gd name="T4" fmla="+- 0 1875 1402"/>
                <a:gd name="T5" fmla="*/ T4 w 535"/>
                <a:gd name="T6" fmla="+- 0 6818 6818"/>
                <a:gd name="T7" fmla="*/ 6818 h 397"/>
                <a:gd name="T8" fmla="+- 0 1872 1402"/>
                <a:gd name="T9" fmla="*/ T8 w 535"/>
                <a:gd name="T10" fmla="+- 0 6821 6818"/>
                <a:gd name="T11" fmla="*/ 6821 h 397"/>
                <a:gd name="T12" fmla="+- 0 1872 1402"/>
                <a:gd name="T13" fmla="*/ T12 w 535"/>
                <a:gd name="T14" fmla="+- 0 6858 6818"/>
                <a:gd name="T15" fmla="*/ 6858 h 397"/>
                <a:gd name="T16" fmla="+- 0 1843 1402"/>
                <a:gd name="T17" fmla="*/ T16 w 535"/>
                <a:gd name="T18" fmla="+- 0 6858 6818"/>
                <a:gd name="T19" fmla="*/ 6858 h 397"/>
                <a:gd name="T20" fmla="+- 0 1843 1402"/>
                <a:gd name="T21" fmla="*/ T20 w 535"/>
                <a:gd name="T22" fmla="+- 0 6821 6818"/>
                <a:gd name="T23" fmla="*/ 6821 h 397"/>
                <a:gd name="T24" fmla="+- 0 1840 1402"/>
                <a:gd name="T25" fmla="*/ T24 w 535"/>
                <a:gd name="T26" fmla="+- 0 6818 6818"/>
                <a:gd name="T27" fmla="*/ 6818 h 397"/>
                <a:gd name="T28" fmla="+- 0 1817 1402"/>
                <a:gd name="T29" fmla="*/ T28 w 535"/>
                <a:gd name="T30" fmla="+- 0 6818 6818"/>
                <a:gd name="T31" fmla="*/ 6818 h 397"/>
                <a:gd name="T32" fmla="+- 0 1814 1402"/>
                <a:gd name="T33" fmla="*/ T32 w 535"/>
                <a:gd name="T34" fmla="+- 0 6821 6818"/>
                <a:gd name="T35" fmla="*/ 6821 h 397"/>
                <a:gd name="T36" fmla="+- 0 1814 1402"/>
                <a:gd name="T37" fmla="*/ T36 w 535"/>
                <a:gd name="T38" fmla="+- 0 6858 6818"/>
                <a:gd name="T39" fmla="*/ 6858 h 397"/>
                <a:gd name="T40" fmla="+- 0 1784 1402"/>
                <a:gd name="T41" fmla="*/ T40 w 535"/>
                <a:gd name="T42" fmla="+- 0 6858 6818"/>
                <a:gd name="T43" fmla="*/ 6858 h 397"/>
                <a:gd name="T44" fmla="+- 0 1784 1402"/>
                <a:gd name="T45" fmla="*/ T44 w 535"/>
                <a:gd name="T46" fmla="+- 0 6821 6818"/>
                <a:gd name="T47" fmla="*/ 6821 h 397"/>
                <a:gd name="T48" fmla="+- 0 1781 1402"/>
                <a:gd name="T49" fmla="*/ T48 w 535"/>
                <a:gd name="T50" fmla="+- 0 6818 6818"/>
                <a:gd name="T51" fmla="*/ 6818 h 397"/>
                <a:gd name="T52" fmla="+- 0 1759 1402"/>
                <a:gd name="T53" fmla="*/ T52 w 535"/>
                <a:gd name="T54" fmla="+- 0 6818 6818"/>
                <a:gd name="T55" fmla="*/ 6818 h 397"/>
                <a:gd name="T56" fmla="+- 0 1756 1402"/>
                <a:gd name="T57" fmla="*/ T56 w 535"/>
                <a:gd name="T58" fmla="+- 0 6821 6818"/>
                <a:gd name="T59" fmla="*/ 6821 h 397"/>
                <a:gd name="T60" fmla="+- 0 1756 1402"/>
                <a:gd name="T61" fmla="*/ T60 w 535"/>
                <a:gd name="T62" fmla="+- 0 6858 6818"/>
                <a:gd name="T63" fmla="*/ 6858 h 397"/>
                <a:gd name="T64" fmla="+- 0 1726 1402"/>
                <a:gd name="T65" fmla="*/ T64 w 535"/>
                <a:gd name="T66" fmla="+- 0 6858 6818"/>
                <a:gd name="T67" fmla="*/ 6858 h 397"/>
                <a:gd name="T68" fmla="+- 0 1726 1402"/>
                <a:gd name="T69" fmla="*/ T68 w 535"/>
                <a:gd name="T70" fmla="+- 0 6821 6818"/>
                <a:gd name="T71" fmla="*/ 6821 h 397"/>
                <a:gd name="T72" fmla="+- 0 1723 1402"/>
                <a:gd name="T73" fmla="*/ T72 w 535"/>
                <a:gd name="T74" fmla="+- 0 6818 6818"/>
                <a:gd name="T75" fmla="*/ 6818 h 397"/>
                <a:gd name="T76" fmla="+- 0 1701 1402"/>
                <a:gd name="T77" fmla="*/ T76 w 535"/>
                <a:gd name="T78" fmla="+- 0 6818 6818"/>
                <a:gd name="T79" fmla="*/ 6818 h 397"/>
                <a:gd name="T80" fmla="+- 0 1698 1402"/>
                <a:gd name="T81" fmla="*/ T80 w 535"/>
                <a:gd name="T82" fmla="+- 0 6821 6818"/>
                <a:gd name="T83" fmla="*/ 6821 h 397"/>
                <a:gd name="T84" fmla="+- 0 1698 1402"/>
                <a:gd name="T85" fmla="*/ T84 w 535"/>
                <a:gd name="T86" fmla="+- 0 6858 6818"/>
                <a:gd name="T87" fmla="*/ 6858 h 397"/>
                <a:gd name="T88" fmla="+- 0 1668 1402"/>
                <a:gd name="T89" fmla="*/ T88 w 535"/>
                <a:gd name="T90" fmla="+- 0 6858 6818"/>
                <a:gd name="T91" fmla="*/ 6858 h 397"/>
                <a:gd name="T92" fmla="+- 0 1668 1402"/>
                <a:gd name="T93" fmla="*/ T92 w 535"/>
                <a:gd name="T94" fmla="+- 0 6821 6818"/>
                <a:gd name="T95" fmla="*/ 6821 h 397"/>
                <a:gd name="T96" fmla="+- 0 1665 1402"/>
                <a:gd name="T97" fmla="*/ T96 w 535"/>
                <a:gd name="T98" fmla="+- 0 6818 6818"/>
                <a:gd name="T99" fmla="*/ 6818 h 397"/>
                <a:gd name="T100" fmla="+- 0 1643 1402"/>
                <a:gd name="T101" fmla="*/ T100 w 535"/>
                <a:gd name="T102" fmla="+- 0 6818 6818"/>
                <a:gd name="T103" fmla="*/ 6818 h 397"/>
                <a:gd name="T104" fmla="+- 0 1640 1402"/>
                <a:gd name="T105" fmla="*/ T104 w 535"/>
                <a:gd name="T106" fmla="+- 0 6821 6818"/>
                <a:gd name="T107" fmla="*/ 6821 h 397"/>
                <a:gd name="T108" fmla="+- 0 1640 1402"/>
                <a:gd name="T109" fmla="*/ T108 w 535"/>
                <a:gd name="T110" fmla="+- 0 6858 6818"/>
                <a:gd name="T111" fmla="*/ 6858 h 397"/>
                <a:gd name="T112" fmla="+- 0 1610 1402"/>
                <a:gd name="T113" fmla="*/ T112 w 535"/>
                <a:gd name="T114" fmla="+- 0 6858 6818"/>
                <a:gd name="T115" fmla="*/ 6858 h 397"/>
                <a:gd name="T116" fmla="+- 0 1610 1402"/>
                <a:gd name="T117" fmla="*/ T116 w 535"/>
                <a:gd name="T118" fmla="+- 0 6821 6818"/>
                <a:gd name="T119" fmla="*/ 6821 h 397"/>
                <a:gd name="T120" fmla="+- 0 1607 1402"/>
                <a:gd name="T121" fmla="*/ T120 w 535"/>
                <a:gd name="T122" fmla="+- 0 6818 6818"/>
                <a:gd name="T123" fmla="*/ 6818 h 397"/>
                <a:gd name="T124" fmla="+- 0 1585 1402"/>
                <a:gd name="T125" fmla="*/ T124 w 535"/>
                <a:gd name="T126" fmla="+- 0 6818 6818"/>
                <a:gd name="T127" fmla="*/ 6818 h 397"/>
                <a:gd name="T128" fmla="+- 0 1582 1402"/>
                <a:gd name="T129" fmla="*/ T128 w 535"/>
                <a:gd name="T130" fmla="+- 0 6821 6818"/>
                <a:gd name="T131" fmla="*/ 6821 h 397"/>
                <a:gd name="T132" fmla="+- 0 1582 1402"/>
                <a:gd name="T133" fmla="*/ T132 w 535"/>
                <a:gd name="T134" fmla="+- 0 6858 6818"/>
                <a:gd name="T135" fmla="*/ 6858 h 397"/>
                <a:gd name="T136" fmla="+- 0 1552 1402"/>
                <a:gd name="T137" fmla="*/ T136 w 535"/>
                <a:gd name="T138" fmla="+- 0 6858 6818"/>
                <a:gd name="T139" fmla="*/ 6858 h 397"/>
                <a:gd name="T140" fmla="+- 0 1552 1402"/>
                <a:gd name="T141" fmla="*/ T140 w 535"/>
                <a:gd name="T142" fmla="+- 0 6821 6818"/>
                <a:gd name="T143" fmla="*/ 6821 h 397"/>
                <a:gd name="T144" fmla="+- 0 1549 1402"/>
                <a:gd name="T145" fmla="*/ T144 w 535"/>
                <a:gd name="T146" fmla="+- 0 6818 6818"/>
                <a:gd name="T147" fmla="*/ 6818 h 397"/>
                <a:gd name="T148" fmla="+- 0 1527 1402"/>
                <a:gd name="T149" fmla="*/ T148 w 535"/>
                <a:gd name="T150" fmla="+- 0 6818 6818"/>
                <a:gd name="T151" fmla="*/ 6818 h 397"/>
                <a:gd name="T152" fmla="+- 0 1524 1402"/>
                <a:gd name="T153" fmla="*/ T152 w 535"/>
                <a:gd name="T154" fmla="+- 0 6821 6818"/>
                <a:gd name="T155" fmla="*/ 6821 h 397"/>
                <a:gd name="T156" fmla="+- 0 1524 1402"/>
                <a:gd name="T157" fmla="*/ T156 w 535"/>
                <a:gd name="T158" fmla="+- 0 6858 6818"/>
                <a:gd name="T159" fmla="*/ 6858 h 397"/>
                <a:gd name="T160" fmla="+- 0 1502 1402"/>
                <a:gd name="T161" fmla="*/ T160 w 535"/>
                <a:gd name="T162" fmla="+- 0 6858 6818"/>
                <a:gd name="T163" fmla="*/ 6858 h 397"/>
                <a:gd name="T164" fmla="+- 0 1496 1402"/>
                <a:gd name="T165" fmla="*/ T164 w 535"/>
                <a:gd name="T166" fmla="+- 0 6864 6818"/>
                <a:gd name="T167" fmla="*/ 6864 h 397"/>
                <a:gd name="T168" fmla="+- 0 1496 1402"/>
                <a:gd name="T169" fmla="*/ T168 w 535"/>
                <a:gd name="T170" fmla="+- 0 6966 6818"/>
                <a:gd name="T171" fmla="*/ 6966 h 397"/>
                <a:gd name="T172" fmla="+- 0 1459 1402"/>
                <a:gd name="T173" fmla="*/ T172 w 535"/>
                <a:gd name="T174" fmla="+- 0 6983 6818"/>
                <a:gd name="T175" fmla="*/ 6983 h 397"/>
                <a:gd name="T176" fmla="+- 0 1429 1402"/>
                <a:gd name="T177" fmla="*/ T176 w 535"/>
                <a:gd name="T178" fmla="+- 0 7010 6818"/>
                <a:gd name="T179" fmla="*/ 7010 h 397"/>
                <a:gd name="T180" fmla="+- 0 1410 1402"/>
                <a:gd name="T181" fmla="*/ T180 w 535"/>
                <a:gd name="T182" fmla="+- 0 7046 6818"/>
                <a:gd name="T183" fmla="*/ 7046 h 397"/>
                <a:gd name="T184" fmla="+- 0 1402 1402"/>
                <a:gd name="T185" fmla="*/ T184 w 535"/>
                <a:gd name="T186" fmla="+- 0 7087 6818"/>
                <a:gd name="T187" fmla="*/ 7087 h 397"/>
                <a:gd name="T188" fmla="+- 0 1412 1402"/>
                <a:gd name="T189" fmla="*/ T188 w 535"/>
                <a:gd name="T190" fmla="+- 0 7136 6818"/>
                <a:gd name="T191" fmla="*/ 7136 h 397"/>
                <a:gd name="T192" fmla="+- 0 1439 1402"/>
                <a:gd name="T193" fmla="*/ T192 w 535"/>
                <a:gd name="T194" fmla="+- 0 7177 6818"/>
                <a:gd name="T195" fmla="*/ 7177 h 397"/>
                <a:gd name="T196" fmla="+- 0 1479 1402"/>
                <a:gd name="T197" fmla="*/ T196 w 535"/>
                <a:gd name="T198" fmla="+- 0 7204 6818"/>
                <a:gd name="T199" fmla="*/ 7204 h 397"/>
                <a:gd name="T200" fmla="+- 0 1528 1402"/>
                <a:gd name="T201" fmla="*/ T200 w 535"/>
                <a:gd name="T202" fmla="+- 0 7214 6818"/>
                <a:gd name="T203" fmla="*/ 7214 h 397"/>
                <a:gd name="T204" fmla="+- 0 1550 1402"/>
                <a:gd name="T205" fmla="*/ T204 w 535"/>
                <a:gd name="T206" fmla="+- 0 7212 6818"/>
                <a:gd name="T207" fmla="*/ 7212 h 397"/>
                <a:gd name="T208" fmla="+- 0 1571 1402"/>
                <a:gd name="T209" fmla="*/ T208 w 535"/>
                <a:gd name="T210" fmla="+- 0 7207 6818"/>
                <a:gd name="T211" fmla="*/ 7207 h 397"/>
                <a:gd name="T212" fmla="+- 0 1590 1402"/>
                <a:gd name="T213" fmla="*/ T212 w 535"/>
                <a:gd name="T214" fmla="+- 0 7198 6818"/>
                <a:gd name="T215" fmla="*/ 7198 h 397"/>
                <a:gd name="T216" fmla="+- 0 1607 1402"/>
                <a:gd name="T217" fmla="*/ T216 w 535"/>
                <a:gd name="T218" fmla="+- 0 7187 6818"/>
                <a:gd name="T219" fmla="*/ 7187 h 397"/>
                <a:gd name="T220" fmla="+- 0 1931 1402"/>
                <a:gd name="T221" fmla="*/ T220 w 535"/>
                <a:gd name="T222" fmla="+- 0 7187 6818"/>
                <a:gd name="T223" fmla="*/ 7187 h 397"/>
                <a:gd name="T224" fmla="+- 0 1937 1402"/>
                <a:gd name="T225" fmla="*/ T224 w 535"/>
                <a:gd name="T226" fmla="+- 0 7181 6818"/>
                <a:gd name="T227" fmla="*/ 7181 h 397"/>
                <a:gd name="T228" fmla="+- 0 1937 1402"/>
                <a:gd name="T229" fmla="*/ T228 w 535"/>
                <a:gd name="T230" fmla="+- 0 6864 6818"/>
                <a:gd name="T231" fmla="*/ 6864 h 397"/>
                <a:gd name="T232" fmla="+- 0 1931 1402"/>
                <a:gd name="T233" fmla="*/ T232 w 535"/>
                <a:gd name="T234" fmla="+- 0 6858 6818"/>
                <a:gd name="T235" fmla="*/ 6858 h 397"/>
                <a:gd name="T236" fmla="+- 0 1923 1402"/>
                <a:gd name="T237" fmla="*/ T236 w 535"/>
                <a:gd name="T238" fmla="+- 0 6858 6818"/>
                <a:gd name="T239" fmla="*/ 6858 h 397"/>
                <a:gd name="T240" fmla="+- 0 1901 1402"/>
                <a:gd name="T241" fmla="*/ T240 w 535"/>
                <a:gd name="T242" fmla="+- 0 6858 6818"/>
                <a:gd name="T243" fmla="*/ 6858 h 397"/>
                <a:gd name="T244" fmla="+- 0 1901 1402"/>
                <a:gd name="T245" fmla="*/ T244 w 535"/>
                <a:gd name="T246" fmla="+- 0 6821 6818"/>
                <a:gd name="T247" fmla="*/ 6821 h 397"/>
                <a:gd name="T248" fmla="+- 0 1898 1402"/>
                <a:gd name="T249" fmla="*/ T248 w 535"/>
                <a:gd name="T250" fmla="+- 0 6818 6818"/>
                <a:gd name="T251" fmla="*/ 6818 h 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535" h="397">
                  <a:moveTo>
                    <a:pt x="496" y="0"/>
                  </a:moveTo>
                  <a:lnTo>
                    <a:pt x="473" y="0"/>
                  </a:lnTo>
                  <a:lnTo>
                    <a:pt x="470" y="3"/>
                  </a:lnTo>
                  <a:lnTo>
                    <a:pt x="470" y="40"/>
                  </a:lnTo>
                  <a:lnTo>
                    <a:pt x="441" y="40"/>
                  </a:lnTo>
                  <a:lnTo>
                    <a:pt x="441" y="3"/>
                  </a:lnTo>
                  <a:lnTo>
                    <a:pt x="438" y="0"/>
                  </a:lnTo>
                  <a:lnTo>
                    <a:pt x="415" y="0"/>
                  </a:lnTo>
                  <a:lnTo>
                    <a:pt x="412" y="3"/>
                  </a:lnTo>
                  <a:lnTo>
                    <a:pt x="412" y="40"/>
                  </a:lnTo>
                  <a:lnTo>
                    <a:pt x="382" y="40"/>
                  </a:lnTo>
                  <a:lnTo>
                    <a:pt x="382" y="3"/>
                  </a:lnTo>
                  <a:lnTo>
                    <a:pt x="379" y="0"/>
                  </a:lnTo>
                  <a:lnTo>
                    <a:pt x="357" y="0"/>
                  </a:lnTo>
                  <a:lnTo>
                    <a:pt x="354" y="3"/>
                  </a:lnTo>
                  <a:lnTo>
                    <a:pt x="354" y="40"/>
                  </a:lnTo>
                  <a:lnTo>
                    <a:pt x="324" y="40"/>
                  </a:lnTo>
                  <a:lnTo>
                    <a:pt x="324" y="3"/>
                  </a:lnTo>
                  <a:lnTo>
                    <a:pt x="321" y="0"/>
                  </a:lnTo>
                  <a:lnTo>
                    <a:pt x="299" y="0"/>
                  </a:lnTo>
                  <a:lnTo>
                    <a:pt x="296" y="3"/>
                  </a:lnTo>
                  <a:lnTo>
                    <a:pt x="296" y="40"/>
                  </a:lnTo>
                  <a:lnTo>
                    <a:pt x="266" y="40"/>
                  </a:lnTo>
                  <a:lnTo>
                    <a:pt x="266" y="3"/>
                  </a:lnTo>
                  <a:lnTo>
                    <a:pt x="263" y="0"/>
                  </a:lnTo>
                  <a:lnTo>
                    <a:pt x="241" y="0"/>
                  </a:lnTo>
                  <a:lnTo>
                    <a:pt x="238" y="3"/>
                  </a:lnTo>
                  <a:lnTo>
                    <a:pt x="238" y="40"/>
                  </a:lnTo>
                  <a:lnTo>
                    <a:pt x="208" y="40"/>
                  </a:lnTo>
                  <a:lnTo>
                    <a:pt x="208" y="3"/>
                  </a:lnTo>
                  <a:lnTo>
                    <a:pt x="205" y="0"/>
                  </a:lnTo>
                  <a:lnTo>
                    <a:pt x="183" y="0"/>
                  </a:lnTo>
                  <a:lnTo>
                    <a:pt x="180" y="3"/>
                  </a:lnTo>
                  <a:lnTo>
                    <a:pt x="180" y="40"/>
                  </a:lnTo>
                  <a:lnTo>
                    <a:pt x="150" y="40"/>
                  </a:lnTo>
                  <a:lnTo>
                    <a:pt x="150" y="3"/>
                  </a:lnTo>
                  <a:lnTo>
                    <a:pt x="147" y="0"/>
                  </a:lnTo>
                  <a:lnTo>
                    <a:pt x="125" y="0"/>
                  </a:lnTo>
                  <a:lnTo>
                    <a:pt x="122" y="3"/>
                  </a:lnTo>
                  <a:lnTo>
                    <a:pt x="122" y="40"/>
                  </a:lnTo>
                  <a:lnTo>
                    <a:pt x="100" y="40"/>
                  </a:lnTo>
                  <a:lnTo>
                    <a:pt x="94" y="46"/>
                  </a:lnTo>
                  <a:lnTo>
                    <a:pt x="94" y="148"/>
                  </a:lnTo>
                  <a:lnTo>
                    <a:pt x="57" y="165"/>
                  </a:lnTo>
                  <a:lnTo>
                    <a:pt x="27" y="192"/>
                  </a:lnTo>
                  <a:lnTo>
                    <a:pt x="8" y="228"/>
                  </a:lnTo>
                  <a:lnTo>
                    <a:pt x="0" y="269"/>
                  </a:lnTo>
                  <a:lnTo>
                    <a:pt x="10" y="318"/>
                  </a:lnTo>
                  <a:lnTo>
                    <a:pt x="37" y="359"/>
                  </a:lnTo>
                  <a:lnTo>
                    <a:pt x="77" y="386"/>
                  </a:lnTo>
                  <a:lnTo>
                    <a:pt x="126" y="396"/>
                  </a:lnTo>
                  <a:lnTo>
                    <a:pt x="148" y="394"/>
                  </a:lnTo>
                  <a:lnTo>
                    <a:pt x="169" y="389"/>
                  </a:lnTo>
                  <a:lnTo>
                    <a:pt x="188" y="380"/>
                  </a:lnTo>
                  <a:lnTo>
                    <a:pt x="205" y="369"/>
                  </a:lnTo>
                  <a:lnTo>
                    <a:pt x="529" y="369"/>
                  </a:lnTo>
                  <a:lnTo>
                    <a:pt x="535" y="363"/>
                  </a:lnTo>
                  <a:lnTo>
                    <a:pt x="535" y="46"/>
                  </a:lnTo>
                  <a:lnTo>
                    <a:pt x="529" y="40"/>
                  </a:lnTo>
                  <a:lnTo>
                    <a:pt x="521" y="40"/>
                  </a:lnTo>
                  <a:lnTo>
                    <a:pt x="499" y="40"/>
                  </a:lnTo>
                  <a:lnTo>
                    <a:pt x="499" y="3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BC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68C43F17-B0B5-48C1-AC6F-DF0965D31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6814"/>
              <a:ext cx="535" cy="397"/>
            </a:xfrm>
            <a:custGeom>
              <a:avLst/>
              <a:gdLst>
                <a:gd name="T0" fmla="+- 0 1895 1400"/>
                <a:gd name="T1" fmla="*/ T0 w 535"/>
                <a:gd name="T2" fmla="+- 0 6814 6814"/>
                <a:gd name="T3" fmla="*/ 6814 h 397"/>
                <a:gd name="T4" fmla="+- 0 1873 1400"/>
                <a:gd name="T5" fmla="*/ T4 w 535"/>
                <a:gd name="T6" fmla="+- 0 6814 6814"/>
                <a:gd name="T7" fmla="*/ 6814 h 397"/>
                <a:gd name="T8" fmla="+- 0 1870 1400"/>
                <a:gd name="T9" fmla="*/ T8 w 535"/>
                <a:gd name="T10" fmla="+- 0 6817 6814"/>
                <a:gd name="T11" fmla="*/ 6817 h 397"/>
                <a:gd name="T12" fmla="+- 0 1870 1400"/>
                <a:gd name="T13" fmla="*/ T12 w 535"/>
                <a:gd name="T14" fmla="+- 0 6855 6814"/>
                <a:gd name="T15" fmla="*/ 6855 h 397"/>
                <a:gd name="T16" fmla="+- 0 1840 1400"/>
                <a:gd name="T17" fmla="*/ T16 w 535"/>
                <a:gd name="T18" fmla="+- 0 6855 6814"/>
                <a:gd name="T19" fmla="*/ 6855 h 397"/>
                <a:gd name="T20" fmla="+- 0 1840 1400"/>
                <a:gd name="T21" fmla="*/ T20 w 535"/>
                <a:gd name="T22" fmla="+- 0 6817 6814"/>
                <a:gd name="T23" fmla="*/ 6817 h 397"/>
                <a:gd name="T24" fmla="+- 0 1837 1400"/>
                <a:gd name="T25" fmla="*/ T24 w 535"/>
                <a:gd name="T26" fmla="+- 0 6814 6814"/>
                <a:gd name="T27" fmla="*/ 6814 h 397"/>
                <a:gd name="T28" fmla="+- 0 1815 1400"/>
                <a:gd name="T29" fmla="*/ T28 w 535"/>
                <a:gd name="T30" fmla="+- 0 6814 6814"/>
                <a:gd name="T31" fmla="*/ 6814 h 397"/>
                <a:gd name="T32" fmla="+- 0 1812 1400"/>
                <a:gd name="T33" fmla="*/ T32 w 535"/>
                <a:gd name="T34" fmla="+- 0 6817 6814"/>
                <a:gd name="T35" fmla="*/ 6817 h 397"/>
                <a:gd name="T36" fmla="+- 0 1812 1400"/>
                <a:gd name="T37" fmla="*/ T36 w 535"/>
                <a:gd name="T38" fmla="+- 0 6855 6814"/>
                <a:gd name="T39" fmla="*/ 6855 h 397"/>
                <a:gd name="T40" fmla="+- 0 1782 1400"/>
                <a:gd name="T41" fmla="*/ T40 w 535"/>
                <a:gd name="T42" fmla="+- 0 6855 6814"/>
                <a:gd name="T43" fmla="*/ 6855 h 397"/>
                <a:gd name="T44" fmla="+- 0 1782 1400"/>
                <a:gd name="T45" fmla="*/ T44 w 535"/>
                <a:gd name="T46" fmla="+- 0 6817 6814"/>
                <a:gd name="T47" fmla="*/ 6817 h 397"/>
                <a:gd name="T48" fmla="+- 0 1779 1400"/>
                <a:gd name="T49" fmla="*/ T48 w 535"/>
                <a:gd name="T50" fmla="+- 0 6814 6814"/>
                <a:gd name="T51" fmla="*/ 6814 h 397"/>
                <a:gd name="T52" fmla="+- 0 1757 1400"/>
                <a:gd name="T53" fmla="*/ T52 w 535"/>
                <a:gd name="T54" fmla="+- 0 6814 6814"/>
                <a:gd name="T55" fmla="*/ 6814 h 397"/>
                <a:gd name="T56" fmla="+- 0 1754 1400"/>
                <a:gd name="T57" fmla="*/ T56 w 535"/>
                <a:gd name="T58" fmla="+- 0 6817 6814"/>
                <a:gd name="T59" fmla="*/ 6817 h 397"/>
                <a:gd name="T60" fmla="+- 0 1754 1400"/>
                <a:gd name="T61" fmla="*/ T60 w 535"/>
                <a:gd name="T62" fmla="+- 0 6855 6814"/>
                <a:gd name="T63" fmla="*/ 6855 h 397"/>
                <a:gd name="T64" fmla="+- 0 1724 1400"/>
                <a:gd name="T65" fmla="*/ T64 w 535"/>
                <a:gd name="T66" fmla="+- 0 6855 6814"/>
                <a:gd name="T67" fmla="*/ 6855 h 397"/>
                <a:gd name="T68" fmla="+- 0 1724 1400"/>
                <a:gd name="T69" fmla="*/ T68 w 535"/>
                <a:gd name="T70" fmla="+- 0 6817 6814"/>
                <a:gd name="T71" fmla="*/ 6817 h 397"/>
                <a:gd name="T72" fmla="+- 0 1721 1400"/>
                <a:gd name="T73" fmla="*/ T72 w 535"/>
                <a:gd name="T74" fmla="+- 0 6814 6814"/>
                <a:gd name="T75" fmla="*/ 6814 h 397"/>
                <a:gd name="T76" fmla="+- 0 1699 1400"/>
                <a:gd name="T77" fmla="*/ T76 w 535"/>
                <a:gd name="T78" fmla="+- 0 6814 6814"/>
                <a:gd name="T79" fmla="*/ 6814 h 397"/>
                <a:gd name="T80" fmla="+- 0 1696 1400"/>
                <a:gd name="T81" fmla="*/ T80 w 535"/>
                <a:gd name="T82" fmla="+- 0 6817 6814"/>
                <a:gd name="T83" fmla="*/ 6817 h 397"/>
                <a:gd name="T84" fmla="+- 0 1696 1400"/>
                <a:gd name="T85" fmla="*/ T84 w 535"/>
                <a:gd name="T86" fmla="+- 0 6855 6814"/>
                <a:gd name="T87" fmla="*/ 6855 h 397"/>
                <a:gd name="T88" fmla="+- 0 1666 1400"/>
                <a:gd name="T89" fmla="*/ T88 w 535"/>
                <a:gd name="T90" fmla="+- 0 6855 6814"/>
                <a:gd name="T91" fmla="*/ 6855 h 397"/>
                <a:gd name="T92" fmla="+- 0 1666 1400"/>
                <a:gd name="T93" fmla="*/ T92 w 535"/>
                <a:gd name="T94" fmla="+- 0 6817 6814"/>
                <a:gd name="T95" fmla="*/ 6817 h 397"/>
                <a:gd name="T96" fmla="+- 0 1663 1400"/>
                <a:gd name="T97" fmla="*/ T96 w 535"/>
                <a:gd name="T98" fmla="+- 0 6814 6814"/>
                <a:gd name="T99" fmla="*/ 6814 h 397"/>
                <a:gd name="T100" fmla="+- 0 1641 1400"/>
                <a:gd name="T101" fmla="*/ T100 w 535"/>
                <a:gd name="T102" fmla="+- 0 6814 6814"/>
                <a:gd name="T103" fmla="*/ 6814 h 397"/>
                <a:gd name="T104" fmla="+- 0 1638 1400"/>
                <a:gd name="T105" fmla="*/ T104 w 535"/>
                <a:gd name="T106" fmla="+- 0 6817 6814"/>
                <a:gd name="T107" fmla="*/ 6817 h 397"/>
                <a:gd name="T108" fmla="+- 0 1638 1400"/>
                <a:gd name="T109" fmla="*/ T108 w 535"/>
                <a:gd name="T110" fmla="+- 0 6855 6814"/>
                <a:gd name="T111" fmla="*/ 6855 h 397"/>
                <a:gd name="T112" fmla="+- 0 1608 1400"/>
                <a:gd name="T113" fmla="*/ T112 w 535"/>
                <a:gd name="T114" fmla="+- 0 6855 6814"/>
                <a:gd name="T115" fmla="*/ 6855 h 397"/>
                <a:gd name="T116" fmla="+- 0 1608 1400"/>
                <a:gd name="T117" fmla="*/ T116 w 535"/>
                <a:gd name="T118" fmla="+- 0 6817 6814"/>
                <a:gd name="T119" fmla="*/ 6817 h 397"/>
                <a:gd name="T120" fmla="+- 0 1605 1400"/>
                <a:gd name="T121" fmla="*/ T120 w 535"/>
                <a:gd name="T122" fmla="+- 0 6814 6814"/>
                <a:gd name="T123" fmla="*/ 6814 h 397"/>
                <a:gd name="T124" fmla="+- 0 1582 1400"/>
                <a:gd name="T125" fmla="*/ T124 w 535"/>
                <a:gd name="T126" fmla="+- 0 6814 6814"/>
                <a:gd name="T127" fmla="*/ 6814 h 397"/>
                <a:gd name="T128" fmla="+- 0 1579 1400"/>
                <a:gd name="T129" fmla="*/ T128 w 535"/>
                <a:gd name="T130" fmla="+- 0 6817 6814"/>
                <a:gd name="T131" fmla="*/ 6817 h 397"/>
                <a:gd name="T132" fmla="+- 0 1579 1400"/>
                <a:gd name="T133" fmla="*/ T132 w 535"/>
                <a:gd name="T134" fmla="+- 0 6855 6814"/>
                <a:gd name="T135" fmla="*/ 6855 h 397"/>
                <a:gd name="T136" fmla="+- 0 1550 1400"/>
                <a:gd name="T137" fmla="*/ T136 w 535"/>
                <a:gd name="T138" fmla="+- 0 6855 6814"/>
                <a:gd name="T139" fmla="*/ 6855 h 397"/>
                <a:gd name="T140" fmla="+- 0 1550 1400"/>
                <a:gd name="T141" fmla="*/ T140 w 535"/>
                <a:gd name="T142" fmla="+- 0 6817 6814"/>
                <a:gd name="T143" fmla="*/ 6817 h 397"/>
                <a:gd name="T144" fmla="+- 0 1547 1400"/>
                <a:gd name="T145" fmla="*/ T144 w 535"/>
                <a:gd name="T146" fmla="+- 0 6814 6814"/>
                <a:gd name="T147" fmla="*/ 6814 h 397"/>
                <a:gd name="T148" fmla="+- 0 1524 1400"/>
                <a:gd name="T149" fmla="*/ T148 w 535"/>
                <a:gd name="T150" fmla="+- 0 6814 6814"/>
                <a:gd name="T151" fmla="*/ 6814 h 397"/>
                <a:gd name="T152" fmla="+- 0 1521 1400"/>
                <a:gd name="T153" fmla="*/ T152 w 535"/>
                <a:gd name="T154" fmla="+- 0 6817 6814"/>
                <a:gd name="T155" fmla="*/ 6817 h 397"/>
                <a:gd name="T156" fmla="+- 0 1521 1400"/>
                <a:gd name="T157" fmla="*/ T156 w 535"/>
                <a:gd name="T158" fmla="+- 0 6855 6814"/>
                <a:gd name="T159" fmla="*/ 6855 h 397"/>
                <a:gd name="T160" fmla="+- 0 1500 1400"/>
                <a:gd name="T161" fmla="*/ T160 w 535"/>
                <a:gd name="T162" fmla="+- 0 6855 6814"/>
                <a:gd name="T163" fmla="*/ 6855 h 397"/>
                <a:gd name="T164" fmla="+- 0 1493 1400"/>
                <a:gd name="T165" fmla="*/ T164 w 535"/>
                <a:gd name="T166" fmla="+- 0 6861 6814"/>
                <a:gd name="T167" fmla="*/ 6861 h 397"/>
                <a:gd name="T168" fmla="+- 0 1493 1400"/>
                <a:gd name="T169" fmla="*/ T168 w 535"/>
                <a:gd name="T170" fmla="+- 0 6962 6814"/>
                <a:gd name="T171" fmla="*/ 6962 h 397"/>
                <a:gd name="T172" fmla="+- 0 1456 1400"/>
                <a:gd name="T173" fmla="*/ T172 w 535"/>
                <a:gd name="T174" fmla="+- 0 6979 6814"/>
                <a:gd name="T175" fmla="*/ 6979 h 397"/>
                <a:gd name="T176" fmla="+- 0 1427 1400"/>
                <a:gd name="T177" fmla="*/ T176 w 535"/>
                <a:gd name="T178" fmla="+- 0 7007 6814"/>
                <a:gd name="T179" fmla="*/ 7007 h 397"/>
                <a:gd name="T180" fmla="+- 0 1407 1400"/>
                <a:gd name="T181" fmla="*/ T180 w 535"/>
                <a:gd name="T182" fmla="+- 0 7042 6814"/>
                <a:gd name="T183" fmla="*/ 7042 h 397"/>
                <a:gd name="T184" fmla="+- 0 1400 1400"/>
                <a:gd name="T185" fmla="*/ T184 w 535"/>
                <a:gd name="T186" fmla="+- 0 7084 6814"/>
                <a:gd name="T187" fmla="*/ 7084 h 397"/>
                <a:gd name="T188" fmla="+- 0 1409 1400"/>
                <a:gd name="T189" fmla="*/ T188 w 535"/>
                <a:gd name="T190" fmla="+- 0 7133 6814"/>
                <a:gd name="T191" fmla="*/ 7133 h 397"/>
                <a:gd name="T192" fmla="+- 0 1436 1400"/>
                <a:gd name="T193" fmla="*/ T192 w 535"/>
                <a:gd name="T194" fmla="+- 0 7173 6814"/>
                <a:gd name="T195" fmla="*/ 7173 h 397"/>
                <a:gd name="T196" fmla="+- 0 1476 1400"/>
                <a:gd name="T197" fmla="*/ T196 w 535"/>
                <a:gd name="T198" fmla="+- 0 7201 6814"/>
                <a:gd name="T199" fmla="*/ 7201 h 397"/>
                <a:gd name="T200" fmla="+- 0 1525 1400"/>
                <a:gd name="T201" fmla="*/ T200 w 535"/>
                <a:gd name="T202" fmla="+- 0 7211 6814"/>
                <a:gd name="T203" fmla="*/ 7211 h 397"/>
                <a:gd name="T204" fmla="+- 0 1547 1400"/>
                <a:gd name="T205" fmla="*/ T204 w 535"/>
                <a:gd name="T206" fmla="+- 0 7209 6814"/>
                <a:gd name="T207" fmla="*/ 7209 h 397"/>
                <a:gd name="T208" fmla="+- 0 1568 1400"/>
                <a:gd name="T209" fmla="*/ T208 w 535"/>
                <a:gd name="T210" fmla="+- 0 7204 6814"/>
                <a:gd name="T211" fmla="*/ 7204 h 397"/>
                <a:gd name="T212" fmla="+- 0 1587 1400"/>
                <a:gd name="T213" fmla="*/ T212 w 535"/>
                <a:gd name="T214" fmla="+- 0 7195 6814"/>
                <a:gd name="T215" fmla="*/ 7195 h 397"/>
                <a:gd name="T216" fmla="+- 0 1605 1400"/>
                <a:gd name="T217" fmla="*/ T216 w 535"/>
                <a:gd name="T218" fmla="+- 0 7183 6814"/>
                <a:gd name="T219" fmla="*/ 7183 h 397"/>
                <a:gd name="T220" fmla="+- 0 1928 1400"/>
                <a:gd name="T221" fmla="*/ T220 w 535"/>
                <a:gd name="T222" fmla="+- 0 7183 6814"/>
                <a:gd name="T223" fmla="*/ 7183 h 397"/>
                <a:gd name="T224" fmla="+- 0 1934 1400"/>
                <a:gd name="T225" fmla="*/ T224 w 535"/>
                <a:gd name="T226" fmla="+- 0 7177 6814"/>
                <a:gd name="T227" fmla="*/ 7177 h 397"/>
                <a:gd name="T228" fmla="+- 0 1934 1400"/>
                <a:gd name="T229" fmla="*/ T228 w 535"/>
                <a:gd name="T230" fmla="+- 0 6861 6814"/>
                <a:gd name="T231" fmla="*/ 6861 h 397"/>
                <a:gd name="T232" fmla="+- 0 1928 1400"/>
                <a:gd name="T233" fmla="*/ T232 w 535"/>
                <a:gd name="T234" fmla="+- 0 6855 6814"/>
                <a:gd name="T235" fmla="*/ 6855 h 397"/>
                <a:gd name="T236" fmla="+- 0 1921 1400"/>
                <a:gd name="T237" fmla="*/ T236 w 535"/>
                <a:gd name="T238" fmla="+- 0 6855 6814"/>
                <a:gd name="T239" fmla="*/ 6855 h 397"/>
                <a:gd name="T240" fmla="+- 0 1898 1400"/>
                <a:gd name="T241" fmla="*/ T240 w 535"/>
                <a:gd name="T242" fmla="+- 0 6855 6814"/>
                <a:gd name="T243" fmla="*/ 6855 h 397"/>
                <a:gd name="T244" fmla="+- 0 1898 1400"/>
                <a:gd name="T245" fmla="*/ T244 w 535"/>
                <a:gd name="T246" fmla="+- 0 6817 6814"/>
                <a:gd name="T247" fmla="*/ 6817 h 397"/>
                <a:gd name="T248" fmla="+- 0 1895 1400"/>
                <a:gd name="T249" fmla="*/ T248 w 535"/>
                <a:gd name="T250" fmla="+- 0 6814 6814"/>
                <a:gd name="T251" fmla="*/ 6814 h 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535" h="397">
                  <a:moveTo>
                    <a:pt x="495" y="0"/>
                  </a:moveTo>
                  <a:lnTo>
                    <a:pt x="473" y="0"/>
                  </a:lnTo>
                  <a:lnTo>
                    <a:pt x="470" y="3"/>
                  </a:lnTo>
                  <a:lnTo>
                    <a:pt x="470" y="41"/>
                  </a:lnTo>
                  <a:lnTo>
                    <a:pt x="440" y="41"/>
                  </a:lnTo>
                  <a:lnTo>
                    <a:pt x="440" y="3"/>
                  </a:lnTo>
                  <a:lnTo>
                    <a:pt x="437" y="0"/>
                  </a:lnTo>
                  <a:lnTo>
                    <a:pt x="415" y="0"/>
                  </a:lnTo>
                  <a:lnTo>
                    <a:pt x="412" y="3"/>
                  </a:lnTo>
                  <a:lnTo>
                    <a:pt x="412" y="41"/>
                  </a:lnTo>
                  <a:lnTo>
                    <a:pt x="382" y="41"/>
                  </a:lnTo>
                  <a:lnTo>
                    <a:pt x="382" y="3"/>
                  </a:lnTo>
                  <a:lnTo>
                    <a:pt x="379" y="0"/>
                  </a:lnTo>
                  <a:lnTo>
                    <a:pt x="357" y="0"/>
                  </a:lnTo>
                  <a:lnTo>
                    <a:pt x="354" y="3"/>
                  </a:lnTo>
                  <a:lnTo>
                    <a:pt x="354" y="41"/>
                  </a:lnTo>
                  <a:lnTo>
                    <a:pt x="324" y="41"/>
                  </a:lnTo>
                  <a:lnTo>
                    <a:pt x="324" y="3"/>
                  </a:lnTo>
                  <a:lnTo>
                    <a:pt x="321" y="0"/>
                  </a:lnTo>
                  <a:lnTo>
                    <a:pt x="299" y="0"/>
                  </a:lnTo>
                  <a:lnTo>
                    <a:pt x="296" y="3"/>
                  </a:lnTo>
                  <a:lnTo>
                    <a:pt x="296" y="41"/>
                  </a:lnTo>
                  <a:lnTo>
                    <a:pt x="266" y="41"/>
                  </a:lnTo>
                  <a:lnTo>
                    <a:pt x="266" y="3"/>
                  </a:lnTo>
                  <a:lnTo>
                    <a:pt x="263" y="0"/>
                  </a:lnTo>
                  <a:lnTo>
                    <a:pt x="241" y="0"/>
                  </a:lnTo>
                  <a:lnTo>
                    <a:pt x="238" y="3"/>
                  </a:lnTo>
                  <a:lnTo>
                    <a:pt x="238" y="41"/>
                  </a:lnTo>
                  <a:lnTo>
                    <a:pt x="208" y="41"/>
                  </a:lnTo>
                  <a:lnTo>
                    <a:pt x="208" y="3"/>
                  </a:lnTo>
                  <a:lnTo>
                    <a:pt x="205" y="0"/>
                  </a:lnTo>
                  <a:lnTo>
                    <a:pt x="182" y="0"/>
                  </a:lnTo>
                  <a:lnTo>
                    <a:pt x="179" y="3"/>
                  </a:lnTo>
                  <a:lnTo>
                    <a:pt x="179" y="41"/>
                  </a:lnTo>
                  <a:lnTo>
                    <a:pt x="150" y="41"/>
                  </a:lnTo>
                  <a:lnTo>
                    <a:pt x="150" y="3"/>
                  </a:lnTo>
                  <a:lnTo>
                    <a:pt x="147" y="0"/>
                  </a:lnTo>
                  <a:lnTo>
                    <a:pt x="124" y="0"/>
                  </a:lnTo>
                  <a:lnTo>
                    <a:pt x="121" y="3"/>
                  </a:lnTo>
                  <a:lnTo>
                    <a:pt x="121" y="41"/>
                  </a:lnTo>
                  <a:lnTo>
                    <a:pt x="100" y="41"/>
                  </a:lnTo>
                  <a:lnTo>
                    <a:pt x="93" y="47"/>
                  </a:lnTo>
                  <a:lnTo>
                    <a:pt x="93" y="148"/>
                  </a:lnTo>
                  <a:lnTo>
                    <a:pt x="56" y="165"/>
                  </a:lnTo>
                  <a:lnTo>
                    <a:pt x="27" y="193"/>
                  </a:lnTo>
                  <a:lnTo>
                    <a:pt x="7" y="228"/>
                  </a:lnTo>
                  <a:lnTo>
                    <a:pt x="0" y="270"/>
                  </a:lnTo>
                  <a:lnTo>
                    <a:pt x="9" y="319"/>
                  </a:lnTo>
                  <a:lnTo>
                    <a:pt x="36" y="359"/>
                  </a:lnTo>
                  <a:lnTo>
                    <a:pt x="76" y="387"/>
                  </a:lnTo>
                  <a:lnTo>
                    <a:pt x="125" y="397"/>
                  </a:lnTo>
                  <a:lnTo>
                    <a:pt x="147" y="395"/>
                  </a:lnTo>
                  <a:lnTo>
                    <a:pt x="168" y="390"/>
                  </a:lnTo>
                  <a:lnTo>
                    <a:pt x="187" y="381"/>
                  </a:lnTo>
                  <a:lnTo>
                    <a:pt x="205" y="369"/>
                  </a:lnTo>
                  <a:lnTo>
                    <a:pt x="528" y="369"/>
                  </a:lnTo>
                  <a:lnTo>
                    <a:pt x="534" y="363"/>
                  </a:lnTo>
                  <a:lnTo>
                    <a:pt x="534" y="47"/>
                  </a:lnTo>
                  <a:lnTo>
                    <a:pt x="528" y="41"/>
                  </a:lnTo>
                  <a:lnTo>
                    <a:pt x="521" y="41"/>
                  </a:lnTo>
                  <a:lnTo>
                    <a:pt x="498" y="41"/>
                  </a:lnTo>
                  <a:lnTo>
                    <a:pt x="498" y="3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B2B0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76E6E6A0-A466-48DB-9383-310AEBA1D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6810"/>
              <a:ext cx="535" cy="397"/>
            </a:xfrm>
            <a:custGeom>
              <a:avLst/>
              <a:gdLst>
                <a:gd name="T0" fmla="+- 0 1892 1397"/>
                <a:gd name="T1" fmla="*/ T0 w 535"/>
                <a:gd name="T2" fmla="+- 0 6811 6811"/>
                <a:gd name="T3" fmla="*/ 6811 h 397"/>
                <a:gd name="T4" fmla="+- 0 1870 1397"/>
                <a:gd name="T5" fmla="*/ T4 w 535"/>
                <a:gd name="T6" fmla="+- 0 6811 6811"/>
                <a:gd name="T7" fmla="*/ 6811 h 397"/>
                <a:gd name="T8" fmla="+- 0 1867 1397"/>
                <a:gd name="T9" fmla="*/ T8 w 535"/>
                <a:gd name="T10" fmla="+- 0 6814 6811"/>
                <a:gd name="T11" fmla="*/ 6814 h 397"/>
                <a:gd name="T12" fmla="+- 0 1867 1397"/>
                <a:gd name="T13" fmla="*/ T12 w 535"/>
                <a:gd name="T14" fmla="+- 0 6852 6811"/>
                <a:gd name="T15" fmla="*/ 6852 h 397"/>
                <a:gd name="T16" fmla="+- 0 1837 1397"/>
                <a:gd name="T17" fmla="*/ T16 w 535"/>
                <a:gd name="T18" fmla="+- 0 6852 6811"/>
                <a:gd name="T19" fmla="*/ 6852 h 397"/>
                <a:gd name="T20" fmla="+- 0 1837 1397"/>
                <a:gd name="T21" fmla="*/ T20 w 535"/>
                <a:gd name="T22" fmla="+- 0 6814 6811"/>
                <a:gd name="T23" fmla="*/ 6814 h 397"/>
                <a:gd name="T24" fmla="+- 0 1834 1397"/>
                <a:gd name="T25" fmla="*/ T24 w 535"/>
                <a:gd name="T26" fmla="+- 0 6811 6811"/>
                <a:gd name="T27" fmla="*/ 6811 h 397"/>
                <a:gd name="T28" fmla="+- 0 1812 1397"/>
                <a:gd name="T29" fmla="*/ T28 w 535"/>
                <a:gd name="T30" fmla="+- 0 6811 6811"/>
                <a:gd name="T31" fmla="*/ 6811 h 397"/>
                <a:gd name="T32" fmla="+- 0 1809 1397"/>
                <a:gd name="T33" fmla="*/ T32 w 535"/>
                <a:gd name="T34" fmla="+- 0 6814 6811"/>
                <a:gd name="T35" fmla="*/ 6814 h 397"/>
                <a:gd name="T36" fmla="+- 0 1809 1397"/>
                <a:gd name="T37" fmla="*/ T36 w 535"/>
                <a:gd name="T38" fmla="+- 0 6852 6811"/>
                <a:gd name="T39" fmla="*/ 6852 h 397"/>
                <a:gd name="T40" fmla="+- 0 1779 1397"/>
                <a:gd name="T41" fmla="*/ T40 w 535"/>
                <a:gd name="T42" fmla="+- 0 6852 6811"/>
                <a:gd name="T43" fmla="*/ 6852 h 397"/>
                <a:gd name="T44" fmla="+- 0 1779 1397"/>
                <a:gd name="T45" fmla="*/ T44 w 535"/>
                <a:gd name="T46" fmla="+- 0 6814 6811"/>
                <a:gd name="T47" fmla="*/ 6814 h 397"/>
                <a:gd name="T48" fmla="+- 0 1776 1397"/>
                <a:gd name="T49" fmla="*/ T48 w 535"/>
                <a:gd name="T50" fmla="+- 0 6811 6811"/>
                <a:gd name="T51" fmla="*/ 6811 h 397"/>
                <a:gd name="T52" fmla="+- 0 1754 1397"/>
                <a:gd name="T53" fmla="*/ T52 w 535"/>
                <a:gd name="T54" fmla="+- 0 6811 6811"/>
                <a:gd name="T55" fmla="*/ 6811 h 397"/>
                <a:gd name="T56" fmla="+- 0 1751 1397"/>
                <a:gd name="T57" fmla="*/ T56 w 535"/>
                <a:gd name="T58" fmla="+- 0 6814 6811"/>
                <a:gd name="T59" fmla="*/ 6814 h 397"/>
                <a:gd name="T60" fmla="+- 0 1751 1397"/>
                <a:gd name="T61" fmla="*/ T60 w 535"/>
                <a:gd name="T62" fmla="+- 0 6852 6811"/>
                <a:gd name="T63" fmla="*/ 6852 h 397"/>
                <a:gd name="T64" fmla="+- 0 1721 1397"/>
                <a:gd name="T65" fmla="*/ T64 w 535"/>
                <a:gd name="T66" fmla="+- 0 6852 6811"/>
                <a:gd name="T67" fmla="*/ 6852 h 397"/>
                <a:gd name="T68" fmla="+- 0 1721 1397"/>
                <a:gd name="T69" fmla="*/ T68 w 535"/>
                <a:gd name="T70" fmla="+- 0 6814 6811"/>
                <a:gd name="T71" fmla="*/ 6814 h 397"/>
                <a:gd name="T72" fmla="+- 0 1718 1397"/>
                <a:gd name="T73" fmla="*/ T72 w 535"/>
                <a:gd name="T74" fmla="+- 0 6811 6811"/>
                <a:gd name="T75" fmla="*/ 6811 h 397"/>
                <a:gd name="T76" fmla="+- 0 1696 1397"/>
                <a:gd name="T77" fmla="*/ T76 w 535"/>
                <a:gd name="T78" fmla="+- 0 6811 6811"/>
                <a:gd name="T79" fmla="*/ 6811 h 397"/>
                <a:gd name="T80" fmla="+- 0 1693 1397"/>
                <a:gd name="T81" fmla="*/ T80 w 535"/>
                <a:gd name="T82" fmla="+- 0 6814 6811"/>
                <a:gd name="T83" fmla="*/ 6814 h 397"/>
                <a:gd name="T84" fmla="+- 0 1693 1397"/>
                <a:gd name="T85" fmla="*/ T84 w 535"/>
                <a:gd name="T86" fmla="+- 0 6852 6811"/>
                <a:gd name="T87" fmla="*/ 6852 h 397"/>
                <a:gd name="T88" fmla="+- 0 1663 1397"/>
                <a:gd name="T89" fmla="*/ T88 w 535"/>
                <a:gd name="T90" fmla="+- 0 6852 6811"/>
                <a:gd name="T91" fmla="*/ 6852 h 397"/>
                <a:gd name="T92" fmla="+- 0 1663 1397"/>
                <a:gd name="T93" fmla="*/ T92 w 535"/>
                <a:gd name="T94" fmla="+- 0 6814 6811"/>
                <a:gd name="T95" fmla="*/ 6814 h 397"/>
                <a:gd name="T96" fmla="+- 0 1660 1397"/>
                <a:gd name="T97" fmla="*/ T96 w 535"/>
                <a:gd name="T98" fmla="+- 0 6811 6811"/>
                <a:gd name="T99" fmla="*/ 6811 h 397"/>
                <a:gd name="T100" fmla="+- 0 1638 1397"/>
                <a:gd name="T101" fmla="*/ T100 w 535"/>
                <a:gd name="T102" fmla="+- 0 6811 6811"/>
                <a:gd name="T103" fmla="*/ 6811 h 397"/>
                <a:gd name="T104" fmla="+- 0 1635 1397"/>
                <a:gd name="T105" fmla="*/ T104 w 535"/>
                <a:gd name="T106" fmla="+- 0 6814 6811"/>
                <a:gd name="T107" fmla="*/ 6814 h 397"/>
                <a:gd name="T108" fmla="+- 0 1635 1397"/>
                <a:gd name="T109" fmla="*/ T108 w 535"/>
                <a:gd name="T110" fmla="+- 0 6852 6811"/>
                <a:gd name="T111" fmla="*/ 6852 h 397"/>
                <a:gd name="T112" fmla="+- 0 1605 1397"/>
                <a:gd name="T113" fmla="*/ T112 w 535"/>
                <a:gd name="T114" fmla="+- 0 6852 6811"/>
                <a:gd name="T115" fmla="*/ 6852 h 397"/>
                <a:gd name="T116" fmla="+- 0 1605 1397"/>
                <a:gd name="T117" fmla="*/ T116 w 535"/>
                <a:gd name="T118" fmla="+- 0 6814 6811"/>
                <a:gd name="T119" fmla="*/ 6814 h 397"/>
                <a:gd name="T120" fmla="+- 0 1602 1397"/>
                <a:gd name="T121" fmla="*/ T120 w 535"/>
                <a:gd name="T122" fmla="+- 0 6811 6811"/>
                <a:gd name="T123" fmla="*/ 6811 h 397"/>
                <a:gd name="T124" fmla="+- 0 1580 1397"/>
                <a:gd name="T125" fmla="*/ T124 w 535"/>
                <a:gd name="T126" fmla="+- 0 6811 6811"/>
                <a:gd name="T127" fmla="*/ 6811 h 397"/>
                <a:gd name="T128" fmla="+- 0 1577 1397"/>
                <a:gd name="T129" fmla="*/ T128 w 535"/>
                <a:gd name="T130" fmla="+- 0 6814 6811"/>
                <a:gd name="T131" fmla="*/ 6814 h 397"/>
                <a:gd name="T132" fmla="+- 0 1577 1397"/>
                <a:gd name="T133" fmla="*/ T132 w 535"/>
                <a:gd name="T134" fmla="+- 0 6852 6811"/>
                <a:gd name="T135" fmla="*/ 6852 h 397"/>
                <a:gd name="T136" fmla="+- 0 1547 1397"/>
                <a:gd name="T137" fmla="*/ T136 w 535"/>
                <a:gd name="T138" fmla="+- 0 6852 6811"/>
                <a:gd name="T139" fmla="*/ 6852 h 397"/>
                <a:gd name="T140" fmla="+- 0 1547 1397"/>
                <a:gd name="T141" fmla="*/ T140 w 535"/>
                <a:gd name="T142" fmla="+- 0 6814 6811"/>
                <a:gd name="T143" fmla="*/ 6814 h 397"/>
                <a:gd name="T144" fmla="+- 0 1544 1397"/>
                <a:gd name="T145" fmla="*/ T144 w 535"/>
                <a:gd name="T146" fmla="+- 0 6811 6811"/>
                <a:gd name="T147" fmla="*/ 6811 h 397"/>
                <a:gd name="T148" fmla="+- 0 1522 1397"/>
                <a:gd name="T149" fmla="*/ T148 w 535"/>
                <a:gd name="T150" fmla="+- 0 6811 6811"/>
                <a:gd name="T151" fmla="*/ 6811 h 397"/>
                <a:gd name="T152" fmla="+- 0 1519 1397"/>
                <a:gd name="T153" fmla="*/ T152 w 535"/>
                <a:gd name="T154" fmla="+- 0 6814 6811"/>
                <a:gd name="T155" fmla="*/ 6814 h 397"/>
                <a:gd name="T156" fmla="+- 0 1519 1397"/>
                <a:gd name="T157" fmla="*/ T156 w 535"/>
                <a:gd name="T158" fmla="+- 0 6852 6811"/>
                <a:gd name="T159" fmla="*/ 6852 h 397"/>
                <a:gd name="T160" fmla="+- 0 1497 1397"/>
                <a:gd name="T161" fmla="*/ T160 w 535"/>
                <a:gd name="T162" fmla="+- 0 6852 6811"/>
                <a:gd name="T163" fmla="*/ 6852 h 397"/>
                <a:gd name="T164" fmla="+- 0 1491 1397"/>
                <a:gd name="T165" fmla="*/ T164 w 535"/>
                <a:gd name="T166" fmla="+- 0 6858 6811"/>
                <a:gd name="T167" fmla="*/ 6858 h 397"/>
                <a:gd name="T168" fmla="+- 0 1491 1397"/>
                <a:gd name="T169" fmla="*/ T168 w 535"/>
                <a:gd name="T170" fmla="+- 0 6959 6811"/>
                <a:gd name="T171" fmla="*/ 6959 h 397"/>
                <a:gd name="T172" fmla="+- 0 1454 1397"/>
                <a:gd name="T173" fmla="*/ T172 w 535"/>
                <a:gd name="T174" fmla="+- 0 6976 6811"/>
                <a:gd name="T175" fmla="*/ 6976 h 397"/>
                <a:gd name="T176" fmla="+- 0 1424 1397"/>
                <a:gd name="T177" fmla="*/ T176 w 535"/>
                <a:gd name="T178" fmla="+- 0 7003 6811"/>
                <a:gd name="T179" fmla="*/ 7003 h 397"/>
                <a:gd name="T180" fmla="+- 0 1404 1397"/>
                <a:gd name="T181" fmla="*/ T180 w 535"/>
                <a:gd name="T182" fmla="+- 0 7039 6811"/>
                <a:gd name="T183" fmla="*/ 7039 h 397"/>
                <a:gd name="T184" fmla="+- 0 1397 1397"/>
                <a:gd name="T185" fmla="*/ T184 w 535"/>
                <a:gd name="T186" fmla="+- 0 7080 6811"/>
                <a:gd name="T187" fmla="*/ 7080 h 397"/>
                <a:gd name="T188" fmla="+- 0 1407 1397"/>
                <a:gd name="T189" fmla="*/ T188 w 535"/>
                <a:gd name="T190" fmla="+- 0 7130 6811"/>
                <a:gd name="T191" fmla="*/ 7130 h 397"/>
                <a:gd name="T192" fmla="+- 0 1434 1397"/>
                <a:gd name="T193" fmla="*/ T192 w 535"/>
                <a:gd name="T194" fmla="+- 0 7170 6811"/>
                <a:gd name="T195" fmla="*/ 7170 h 397"/>
                <a:gd name="T196" fmla="+- 0 1474 1397"/>
                <a:gd name="T197" fmla="*/ T196 w 535"/>
                <a:gd name="T198" fmla="+- 0 7197 6811"/>
                <a:gd name="T199" fmla="*/ 7197 h 397"/>
                <a:gd name="T200" fmla="+- 0 1523 1397"/>
                <a:gd name="T201" fmla="*/ T200 w 535"/>
                <a:gd name="T202" fmla="+- 0 7207 6811"/>
                <a:gd name="T203" fmla="*/ 7207 h 397"/>
                <a:gd name="T204" fmla="+- 0 1545 1397"/>
                <a:gd name="T205" fmla="*/ T204 w 535"/>
                <a:gd name="T206" fmla="+- 0 7206 6811"/>
                <a:gd name="T207" fmla="*/ 7206 h 397"/>
                <a:gd name="T208" fmla="+- 0 1565 1397"/>
                <a:gd name="T209" fmla="*/ T208 w 535"/>
                <a:gd name="T210" fmla="+- 0 7200 6811"/>
                <a:gd name="T211" fmla="*/ 7200 h 397"/>
                <a:gd name="T212" fmla="+- 0 1585 1397"/>
                <a:gd name="T213" fmla="*/ T212 w 535"/>
                <a:gd name="T214" fmla="+- 0 7192 6811"/>
                <a:gd name="T215" fmla="*/ 7192 h 397"/>
                <a:gd name="T216" fmla="+- 0 1602 1397"/>
                <a:gd name="T217" fmla="*/ T216 w 535"/>
                <a:gd name="T218" fmla="+- 0 7180 6811"/>
                <a:gd name="T219" fmla="*/ 7180 h 397"/>
                <a:gd name="T220" fmla="+- 0 1926 1397"/>
                <a:gd name="T221" fmla="*/ T220 w 535"/>
                <a:gd name="T222" fmla="+- 0 7180 6811"/>
                <a:gd name="T223" fmla="*/ 7180 h 397"/>
                <a:gd name="T224" fmla="+- 0 1932 1397"/>
                <a:gd name="T225" fmla="*/ T224 w 535"/>
                <a:gd name="T226" fmla="+- 0 7174 6811"/>
                <a:gd name="T227" fmla="*/ 7174 h 397"/>
                <a:gd name="T228" fmla="+- 0 1932 1397"/>
                <a:gd name="T229" fmla="*/ T228 w 535"/>
                <a:gd name="T230" fmla="+- 0 6858 6811"/>
                <a:gd name="T231" fmla="*/ 6858 h 397"/>
                <a:gd name="T232" fmla="+- 0 1926 1397"/>
                <a:gd name="T233" fmla="*/ T232 w 535"/>
                <a:gd name="T234" fmla="+- 0 6852 6811"/>
                <a:gd name="T235" fmla="*/ 6852 h 397"/>
                <a:gd name="T236" fmla="+- 0 1918 1397"/>
                <a:gd name="T237" fmla="*/ T236 w 535"/>
                <a:gd name="T238" fmla="+- 0 6852 6811"/>
                <a:gd name="T239" fmla="*/ 6852 h 397"/>
                <a:gd name="T240" fmla="+- 0 1895 1397"/>
                <a:gd name="T241" fmla="*/ T240 w 535"/>
                <a:gd name="T242" fmla="+- 0 6852 6811"/>
                <a:gd name="T243" fmla="*/ 6852 h 397"/>
                <a:gd name="T244" fmla="+- 0 1895 1397"/>
                <a:gd name="T245" fmla="*/ T244 w 535"/>
                <a:gd name="T246" fmla="+- 0 6814 6811"/>
                <a:gd name="T247" fmla="*/ 6814 h 397"/>
                <a:gd name="T248" fmla="+- 0 1892 1397"/>
                <a:gd name="T249" fmla="*/ T248 w 535"/>
                <a:gd name="T250" fmla="+- 0 6811 6811"/>
                <a:gd name="T251" fmla="*/ 6811 h 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535" h="397">
                  <a:moveTo>
                    <a:pt x="495" y="0"/>
                  </a:moveTo>
                  <a:lnTo>
                    <a:pt x="473" y="0"/>
                  </a:lnTo>
                  <a:lnTo>
                    <a:pt x="470" y="3"/>
                  </a:lnTo>
                  <a:lnTo>
                    <a:pt x="470" y="41"/>
                  </a:lnTo>
                  <a:lnTo>
                    <a:pt x="440" y="41"/>
                  </a:lnTo>
                  <a:lnTo>
                    <a:pt x="440" y="3"/>
                  </a:lnTo>
                  <a:lnTo>
                    <a:pt x="437" y="0"/>
                  </a:lnTo>
                  <a:lnTo>
                    <a:pt x="415" y="0"/>
                  </a:lnTo>
                  <a:lnTo>
                    <a:pt x="412" y="3"/>
                  </a:lnTo>
                  <a:lnTo>
                    <a:pt x="412" y="41"/>
                  </a:lnTo>
                  <a:lnTo>
                    <a:pt x="382" y="41"/>
                  </a:lnTo>
                  <a:lnTo>
                    <a:pt x="382" y="3"/>
                  </a:lnTo>
                  <a:lnTo>
                    <a:pt x="379" y="0"/>
                  </a:lnTo>
                  <a:lnTo>
                    <a:pt x="357" y="0"/>
                  </a:lnTo>
                  <a:lnTo>
                    <a:pt x="354" y="3"/>
                  </a:lnTo>
                  <a:lnTo>
                    <a:pt x="354" y="41"/>
                  </a:lnTo>
                  <a:lnTo>
                    <a:pt x="324" y="41"/>
                  </a:lnTo>
                  <a:lnTo>
                    <a:pt x="324" y="3"/>
                  </a:lnTo>
                  <a:lnTo>
                    <a:pt x="321" y="0"/>
                  </a:lnTo>
                  <a:lnTo>
                    <a:pt x="299" y="0"/>
                  </a:lnTo>
                  <a:lnTo>
                    <a:pt x="296" y="3"/>
                  </a:lnTo>
                  <a:lnTo>
                    <a:pt x="296" y="41"/>
                  </a:lnTo>
                  <a:lnTo>
                    <a:pt x="266" y="41"/>
                  </a:lnTo>
                  <a:lnTo>
                    <a:pt x="266" y="3"/>
                  </a:lnTo>
                  <a:lnTo>
                    <a:pt x="263" y="0"/>
                  </a:lnTo>
                  <a:lnTo>
                    <a:pt x="241" y="0"/>
                  </a:lnTo>
                  <a:lnTo>
                    <a:pt x="238" y="3"/>
                  </a:lnTo>
                  <a:lnTo>
                    <a:pt x="238" y="41"/>
                  </a:lnTo>
                  <a:lnTo>
                    <a:pt x="208" y="41"/>
                  </a:lnTo>
                  <a:lnTo>
                    <a:pt x="208" y="3"/>
                  </a:lnTo>
                  <a:lnTo>
                    <a:pt x="205" y="0"/>
                  </a:lnTo>
                  <a:lnTo>
                    <a:pt x="183" y="0"/>
                  </a:lnTo>
                  <a:lnTo>
                    <a:pt x="180" y="3"/>
                  </a:lnTo>
                  <a:lnTo>
                    <a:pt x="180" y="41"/>
                  </a:lnTo>
                  <a:lnTo>
                    <a:pt x="150" y="41"/>
                  </a:lnTo>
                  <a:lnTo>
                    <a:pt x="150" y="3"/>
                  </a:lnTo>
                  <a:lnTo>
                    <a:pt x="147" y="0"/>
                  </a:lnTo>
                  <a:lnTo>
                    <a:pt x="125" y="0"/>
                  </a:lnTo>
                  <a:lnTo>
                    <a:pt x="122" y="3"/>
                  </a:lnTo>
                  <a:lnTo>
                    <a:pt x="122" y="41"/>
                  </a:lnTo>
                  <a:lnTo>
                    <a:pt x="100" y="41"/>
                  </a:lnTo>
                  <a:lnTo>
                    <a:pt x="94" y="47"/>
                  </a:lnTo>
                  <a:lnTo>
                    <a:pt x="94" y="148"/>
                  </a:lnTo>
                  <a:lnTo>
                    <a:pt x="57" y="165"/>
                  </a:lnTo>
                  <a:lnTo>
                    <a:pt x="27" y="192"/>
                  </a:lnTo>
                  <a:lnTo>
                    <a:pt x="7" y="228"/>
                  </a:lnTo>
                  <a:lnTo>
                    <a:pt x="0" y="269"/>
                  </a:lnTo>
                  <a:lnTo>
                    <a:pt x="10" y="319"/>
                  </a:lnTo>
                  <a:lnTo>
                    <a:pt x="37" y="359"/>
                  </a:lnTo>
                  <a:lnTo>
                    <a:pt x="77" y="386"/>
                  </a:lnTo>
                  <a:lnTo>
                    <a:pt x="126" y="396"/>
                  </a:lnTo>
                  <a:lnTo>
                    <a:pt x="148" y="395"/>
                  </a:lnTo>
                  <a:lnTo>
                    <a:pt x="168" y="389"/>
                  </a:lnTo>
                  <a:lnTo>
                    <a:pt x="188" y="381"/>
                  </a:lnTo>
                  <a:lnTo>
                    <a:pt x="205" y="369"/>
                  </a:lnTo>
                  <a:lnTo>
                    <a:pt x="529" y="369"/>
                  </a:lnTo>
                  <a:lnTo>
                    <a:pt x="535" y="363"/>
                  </a:lnTo>
                  <a:lnTo>
                    <a:pt x="535" y="47"/>
                  </a:lnTo>
                  <a:lnTo>
                    <a:pt x="529" y="41"/>
                  </a:lnTo>
                  <a:lnTo>
                    <a:pt x="521" y="41"/>
                  </a:lnTo>
                  <a:lnTo>
                    <a:pt x="498" y="41"/>
                  </a:lnTo>
                  <a:lnTo>
                    <a:pt x="498" y="3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A8A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B8544EF7-8226-44E5-8D3C-4C6AA5D7F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" y="6807"/>
              <a:ext cx="535" cy="397"/>
            </a:xfrm>
            <a:custGeom>
              <a:avLst/>
              <a:gdLst>
                <a:gd name="T0" fmla="+- 0 1890 1395"/>
                <a:gd name="T1" fmla="*/ T0 w 535"/>
                <a:gd name="T2" fmla="+- 0 6808 6808"/>
                <a:gd name="T3" fmla="*/ 6808 h 397"/>
                <a:gd name="T4" fmla="+- 0 1867 1395"/>
                <a:gd name="T5" fmla="*/ T4 w 535"/>
                <a:gd name="T6" fmla="+- 0 6808 6808"/>
                <a:gd name="T7" fmla="*/ 6808 h 397"/>
                <a:gd name="T8" fmla="+- 0 1864 1395"/>
                <a:gd name="T9" fmla="*/ T8 w 535"/>
                <a:gd name="T10" fmla="+- 0 6811 6808"/>
                <a:gd name="T11" fmla="*/ 6811 h 397"/>
                <a:gd name="T12" fmla="+- 0 1864 1395"/>
                <a:gd name="T13" fmla="*/ T12 w 535"/>
                <a:gd name="T14" fmla="+- 0 6848 6808"/>
                <a:gd name="T15" fmla="*/ 6848 h 397"/>
                <a:gd name="T16" fmla="+- 0 1835 1395"/>
                <a:gd name="T17" fmla="*/ T16 w 535"/>
                <a:gd name="T18" fmla="+- 0 6848 6808"/>
                <a:gd name="T19" fmla="*/ 6848 h 397"/>
                <a:gd name="T20" fmla="+- 0 1835 1395"/>
                <a:gd name="T21" fmla="*/ T20 w 535"/>
                <a:gd name="T22" fmla="+- 0 6811 6808"/>
                <a:gd name="T23" fmla="*/ 6811 h 397"/>
                <a:gd name="T24" fmla="+- 0 1832 1395"/>
                <a:gd name="T25" fmla="*/ T24 w 535"/>
                <a:gd name="T26" fmla="+- 0 6808 6808"/>
                <a:gd name="T27" fmla="*/ 6808 h 397"/>
                <a:gd name="T28" fmla="+- 0 1809 1395"/>
                <a:gd name="T29" fmla="*/ T28 w 535"/>
                <a:gd name="T30" fmla="+- 0 6808 6808"/>
                <a:gd name="T31" fmla="*/ 6808 h 397"/>
                <a:gd name="T32" fmla="+- 0 1806 1395"/>
                <a:gd name="T33" fmla="*/ T32 w 535"/>
                <a:gd name="T34" fmla="+- 0 6811 6808"/>
                <a:gd name="T35" fmla="*/ 6811 h 397"/>
                <a:gd name="T36" fmla="+- 0 1806 1395"/>
                <a:gd name="T37" fmla="*/ T36 w 535"/>
                <a:gd name="T38" fmla="+- 0 6848 6808"/>
                <a:gd name="T39" fmla="*/ 6848 h 397"/>
                <a:gd name="T40" fmla="+- 0 1777 1395"/>
                <a:gd name="T41" fmla="*/ T40 w 535"/>
                <a:gd name="T42" fmla="+- 0 6848 6808"/>
                <a:gd name="T43" fmla="*/ 6848 h 397"/>
                <a:gd name="T44" fmla="+- 0 1777 1395"/>
                <a:gd name="T45" fmla="*/ T44 w 535"/>
                <a:gd name="T46" fmla="+- 0 6811 6808"/>
                <a:gd name="T47" fmla="*/ 6811 h 397"/>
                <a:gd name="T48" fmla="+- 0 1774 1395"/>
                <a:gd name="T49" fmla="*/ T48 w 535"/>
                <a:gd name="T50" fmla="+- 0 6808 6808"/>
                <a:gd name="T51" fmla="*/ 6808 h 397"/>
                <a:gd name="T52" fmla="+- 0 1751 1395"/>
                <a:gd name="T53" fmla="*/ T52 w 535"/>
                <a:gd name="T54" fmla="+- 0 6808 6808"/>
                <a:gd name="T55" fmla="*/ 6808 h 397"/>
                <a:gd name="T56" fmla="+- 0 1748 1395"/>
                <a:gd name="T57" fmla="*/ T56 w 535"/>
                <a:gd name="T58" fmla="+- 0 6811 6808"/>
                <a:gd name="T59" fmla="*/ 6811 h 397"/>
                <a:gd name="T60" fmla="+- 0 1748 1395"/>
                <a:gd name="T61" fmla="*/ T60 w 535"/>
                <a:gd name="T62" fmla="+- 0 6848 6808"/>
                <a:gd name="T63" fmla="*/ 6848 h 397"/>
                <a:gd name="T64" fmla="+- 0 1719 1395"/>
                <a:gd name="T65" fmla="*/ T64 w 535"/>
                <a:gd name="T66" fmla="+- 0 6848 6808"/>
                <a:gd name="T67" fmla="*/ 6848 h 397"/>
                <a:gd name="T68" fmla="+- 0 1719 1395"/>
                <a:gd name="T69" fmla="*/ T68 w 535"/>
                <a:gd name="T70" fmla="+- 0 6811 6808"/>
                <a:gd name="T71" fmla="*/ 6811 h 397"/>
                <a:gd name="T72" fmla="+- 0 1716 1395"/>
                <a:gd name="T73" fmla="*/ T72 w 535"/>
                <a:gd name="T74" fmla="+- 0 6808 6808"/>
                <a:gd name="T75" fmla="*/ 6808 h 397"/>
                <a:gd name="T76" fmla="+- 0 1693 1395"/>
                <a:gd name="T77" fmla="*/ T76 w 535"/>
                <a:gd name="T78" fmla="+- 0 6808 6808"/>
                <a:gd name="T79" fmla="*/ 6808 h 397"/>
                <a:gd name="T80" fmla="+- 0 1690 1395"/>
                <a:gd name="T81" fmla="*/ T80 w 535"/>
                <a:gd name="T82" fmla="+- 0 6811 6808"/>
                <a:gd name="T83" fmla="*/ 6811 h 397"/>
                <a:gd name="T84" fmla="+- 0 1690 1395"/>
                <a:gd name="T85" fmla="*/ T84 w 535"/>
                <a:gd name="T86" fmla="+- 0 6848 6808"/>
                <a:gd name="T87" fmla="*/ 6848 h 397"/>
                <a:gd name="T88" fmla="+- 0 1661 1395"/>
                <a:gd name="T89" fmla="*/ T88 w 535"/>
                <a:gd name="T90" fmla="+- 0 6848 6808"/>
                <a:gd name="T91" fmla="*/ 6848 h 397"/>
                <a:gd name="T92" fmla="+- 0 1661 1395"/>
                <a:gd name="T93" fmla="*/ T92 w 535"/>
                <a:gd name="T94" fmla="+- 0 6811 6808"/>
                <a:gd name="T95" fmla="*/ 6811 h 397"/>
                <a:gd name="T96" fmla="+- 0 1658 1395"/>
                <a:gd name="T97" fmla="*/ T96 w 535"/>
                <a:gd name="T98" fmla="+- 0 6808 6808"/>
                <a:gd name="T99" fmla="*/ 6808 h 397"/>
                <a:gd name="T100" fmla="+- 0 1635 1395"/>
                <a:gd name="T101" fmla="*/ T100 w 535"/>
                <a:gd name="T102" fmla="+- 0 6808 6808"/>
                <a:gd name="T103" fmla="*/ 6808 h 397"/>
                <a:gd name="T104" fmla="+- 0 1632 1395"/>
                <a:gd name="T105" fmla="*/ T104 w 535"/>
                <a:gd name="T106" fmla="+- 0 6811 6808"/>
                <a:gd name="T107" fmla="*/ 6811 h 397"/>
                <a:gd name="T108" fmla="+- 0 1632 1395"/>
                <a:gd name="T109" fmla="*/ T108 w 535"/>
                <a:gd name="T110" fmla="+- 0 6848 6808"/>
                <a:gd name="T111" fmla="*/ 6848 h 397"/>
                <a:gd name="T112" fmla="+- 0 1603 1395"/>
                <a:gd name="T113" fmla="*/ T112 w 535"/>
                <a:gd name="T114" fmla="+- 0 6848 6808"/>
                <a:gd name="T115" fmla="*/ 6848 h 397"/>
                <a:gd name="T116" fmla="+- 0 1603 1395"/>
                <a:gd name="T117" fmla="*/ T116 w 535"/>
                <a:gd name="T118" fmla="+- 0 6811 6808"/>
                <a:gd name="T119" fmla="*/ 6811 h 397"/>
                <a:gd name="T120" fmla="+- 0 1600 1395"/>
                <a:gd name="T121" fmla="*/ T120 w 535"/>
                <a:gd name="T122" fmla="+- 0 6808 6808"/>
                <a:gd name="T123" fmla="*/ 6808 h 397"/>
                <a:gd name="T124" fmla="+- 0 1577 1395"/>
                <a:gd name="T125" fmla="*/ T124 w 535"/>
                <a:gd name="T126" fmla="+- 0 6808 6808"/>
                <a:gd name="T127" fmla="*/ 6808 h 397"/>
                <a:gd name="T128" fmla="+- 0 1574 1395"/>
                <a:gd name="T129" fmla="*/ T128 w 535"/>
                <a:gd name="T130" fmla="+- 0 6811 6808"/>
                <a:gd name="T131" fmla="*/ 6811 h 397"/>
                <a:gd name="T132" fmla="+- 0 1574 1395"/>
                <a:gd name="T133" fmla="*/ T132 w 535"/>
                <a:gd name="T134" fmla="+- 0 6848 6808"/>
                <a:gd name="T135" fmla="*/ 6848 h 397"/>
                <a:gd name="T136" fmla="+- 0 1544 1395"/>
                <a:gd name="T137" fmla="*/ T136 w 535"/>
                <a:gd name="T138" fmla="+- 0 6848 6808"/>
                <a:gd name="T139" fmla="*/ 6848 h 397"/>
                <a:gd name="T140" fmla="+- 0 1544 1395"/>
                <a:gd name="T141" fmla="*/ T140 w 535"/>
                <a:gd name="T142" fmla="+- 0 6811 6808"/>
                <a:gd name="T143" fmla="*/ 6811 h 397"/>
                <a:gd name="T144" fmla="+- 0 1541 1395"/>
                <a:gd name="T145" fmla="*/ T144 w 535"/>
                <a:gd name="T146" fmla="+- 0 6808 6808"/>
                <a:gd name="T147" fmla="*/ 6808 h 397"/>
                <a:gd name="T148" fmla="+- 0 1519 1395"/>
                <a:gd name="T149" fmla="*/ T148 w 535"/>
                <a:gd name="T150" fmla="+- 0 6808 6808"/>
                <a:gd name="T151" fmla="*/ 6808 h 397"/>
                <a:gd name="T152" fmla="+- 0 1516 1395"/>
                <a:gd name="T153" fmla="*/ T152 w 535"/>
                <a:gd name="T154" fmla="+- 0 6811 6808"/>
                <a:gd name="T155" fmla="*/ 6811 h 397"/>
                <a:gd name="T156" fmla="+- 0 1516 1395"/>
                <a:gd name="T157" fmla="*/ T156 w 535"/>
                <a:gd name="T158" fmla="+- 0 6848 6808"/>
                <a:gd name="T159" fmla="*/ 6848 h 397"/>
                <a:gd name="T160" fmla="+- 0 1494 1395"/>
                <a:gd name="T161" fmla="*/ T160 w 535"/>
                <a:gd name="T162" fmla="+- 0 6848 6808"/>
                <a:gd name="T163" fmla="*/ 6848 h 397"/>
                <a:gd name="T164" fmla="+- 0 1488 1395"/>
                <a:gd name="T165" fmla="*/ T164 w 535"/>
                <a:gd name="T166" fmla="+- 0 6854 6808"/>
                <a:gd name="T167" fmla="*/ 6854 h 397"/>
                <a:gd name="T168" fmla="+- 0 1488 1395"/>
                <a:gd name="T169" fmla="*/ T168 w 535"/>
                <a:gd name="T170" fmla="+- 0 6955 6808"/>
                <a:gd name="T171" fmla="*/ 6955 h 397"/>
                <a:gd name="T172" fmla="+- 0 1451 1395"/>
                <a:gd name="T173" fmla="*/ T172 w 535"/>
                <a:gd name="T174" fmla="+- 0 6972 6808"/>
                <a:gd name="T175" fmla="*/ 6972 h 397"/>
                <a:gd name="T176" fmla="+- 0 1421 1395"/>
                <a:gd name="T177" fmla="*/ T176 w 535"/>
                <a:gd name="T178" fmla="+- 0 7000 6808"/>
                <a:gd name="T179" fmla="*/ 7000 h 397"/>
                <a:gd name="T180" fmla="+- 0 1402 1395"/>
                <a:gd name="T181" fmla="*/ T180 w 535"/>
                <a:gd name="T182" fmla="+- 0 7035 6808"/>
                <a:gd name="T183" fmla="*/ 7035 h 397"/>
                <a:gd name="T184" fmla="+- 0 1395 1395"/>
                <a:gd name="T185" fmla="*/ T184 w 535"/>
                <a:gd name="T186" fmla="+- 0 7077 6808"/>
                <a:gd name="T187" fmla="*/ 7077 h 397"/>
                <a:gd name="T188" fmla="+- 0 1404 1395"/>
                <a:gd name="T189" fmla="*/ T188 w 535"/>
                <a:gd name="T190" fmla="+- 0 7126 6808"/>
                <a:gd name="T191" fmla="*/ 7126 h 397"/>
                <a:gd name="T192" fmla="+- 0 1431 1395"/>
                <a:gd name="T193" fmla="*/ T192 w 535"/>
                <a:gd name="T194" fmla="+- 0 7166 6808"/>
                <a:gd name="T195" fmla="*/ 7166 h 397"/>
                <a:gd name="T196" fmla="+- 0 1471 1395"/>
                <a:gd name="T197" fmla="*/ T196 w 535"/>
                <a:gd name="T198" fmla="+- 0 7194 6808"/>
                <a:gd name="T199" fmla="*/ 7194 h 397"/>
                <a:gd name="T200" fmla="+- 0 1520 1395"/>
                <a:gd name="T201" fmla="*/ T200 w 535"/>
                <a:gd name="T202" fmla="+- 0 7204 6808"/>
                <a:gd name="T203" fmla="*/ 7204 h 397"/>
                <a:gd name="T204" fmla="+- 0 1542 1395"/>
                <a:gd name="T205" fmla="*/ T204 w 535"/>
                <a:gd name="T206" fmla="+- 0 7202 6808"/>
                <a:gd name="T207" fmla="*/ 7202 h 397"/>
                <a:gd name="T208" fmla="+- 0 1563 1395"/>
                <a:gd name="T209" fmla="*/ T208 w 535"/>
                <a:gd name="T210" fmla="+- 0 7197 6808"/>
                <a:gd name="T211" fmla="*/ 7197 h 397"/>
                <a:gd name="T212" fmla="+- 0 1582 1395"/>
                <a:gd name="T213" fmla="*/ T212 w 535"/>
                <a:gd name="T214" fmla="+- 0 7188 6808"/>
                <a:gd name="T215" fmla="*/ 7188 h 397"/>
                <a:gd name="T216" fmla="+- 0 1599 1395"/>
                <a:gd name="T217" fmla="*/ T216 w 535"/>
                <a:gd name="T218" fmla="+- 0 7177 6808"/>
                <a:gd name="T219" fmla="*/ 7177 h 397"/>
                <a:gd name="T220" fmla="+- 0 1923 1395"/>
                <a:gd name="T221" fmla="*/ T220 w 535"/>
                <a:gd name="T222" fmla="+- 0 7177 6808"/>
                <a:gd name="T223" fmla="*/ 7177 h 397"/>
                <a:gd name="T224" fmla="+- 0 1929 1395"/>
                <a:gd name="T225" fmla="*/ T224 w 535"/>
                <a:gd name="T226" fmla="+- 0 7170 6808"/>
                <a:gd name="T227" fmla="*/ 7170 h 397"/>
                <a:gd name="T228" fmla="+- 0 1929 1395"/>
                <a:gd name="T229" fmla="*/ T228 w 535"/>
                <a:gd name="T230" fmla="+- 0 6854 6808"/>
                <a:gd name="T231" fmla="*/ 6854 h 397"/>
                <a:gd name="T232" fmla="+- 0 1923 1395"/>
                <a:gd name="T233" fmla="*/ T232 w 535"/>
                <a:gd name="T234" fmla="+- 0 6848 6808"/>
                <a:gd name="T235" fmla="*/ 6848 h 397"/>
                <a:gd name="T236" fmla="+- 0 1915 1395"/>
                <a:gd name="T237" fmla="*/ T236 w 535"/>
                <a:gd name="T238" fmla="+- 0 6848 6808"/>
                <a:gd name="T239" fmla="*/ 6848 h 397"/>
                <a:gd name="T240" fmla="+- 0 1893 1395"/>
                <a:gd name="T241" fmla="*/ T240 w 535"/>
                <a:gd name="T242" fmla="+- 0 6848 6808"/>
                <a:gd name="T243" fmla="*/ 6848 h 397"/>
                <a:gd name="T244" fmla="+- 0 1893 1395"/>
                <a:gd name="T245" fmla="*/ T244 w 535"/>
                <a:gd name="T246" fmla="+- 0 6811 6808"/>
                <a:gd name="T247" fmla="*/ 6811 h 397"/>
                <a:gd name="T248" fmla="+- 0 1890 1395"/>
                <a:gd name="T249" fmla="*/ T248 w 535"/>
                <a:gd name="T250" fmla="+- 0 6808 6808"/>
                <a:gd name="T251" fmla="*/ 6808 h 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535" h="397">
                  <a:moveTo>
                    <a:pt x="495" y="0"/>
                  </a:moveTo>
                  <a:lnTo>
                    <a:pt x="472" y="0"/>
                  </a:lnTo>
                  <a:lnTo>
                    <a:pt x="469" y="3"/>
                  </a:lnTo>
                  <a:lnTo>
                    <a:pt x="469" y="40"/>
                  </a:lnTo>
                  <a:lnTo>
                    <a:pt x="440" y="40"/>
                  </a:lnTo>
                  <a:lnTo>
                    <a:pt x="440" y="3"/>
                  </a:lnTo>
                  <a:lnTo>
                    <a:pt x="437" y="0"/>
                  </a:lnTo>
                  <a:lnTo>
                    <a:pt x="414" y="0"/>
                  </a:lnTo>
                  <a:lnTo>
                    <a:pt x="411" y="3"/>
                  </a:lnTo>
                  <a:lnTo>
                    <a:pt x="411" y="40"/>
                  </a:lnTo>
                  <a:lnTo>
                    <a:pt x="382" y="40"/>
                  </a:lnTo>
                  <a:lnTo>
                    <a:pt x="382" y="3"/>
                  </a:lnTo>
                  <a:lnTo>
                    <a:pt x="379" y="0"/>
                  </a:lnTo>
                  <a:lnTo>
                    <a:pt x="356" y="0"/>
                  </a:lnTo>
                  <a:lnTo>
                    <a:pt x="353" y="3"/>
                  </a:lnTo>
                  <a:lnTo>
                    <a:pt x="353" y="40"/>
                  </a:lnTo>
                  <a:lnTo>
                    <a:pt x="324" y="40"/>
                  </a:lnTo>
                  <a:lnTo>
                    <a:pt x="324" y="3"/>
                  </a:lnTo>
                  <a:lnTo>
                    <a:pt x="321" y="0"/>
                  </a:lnTo>
                  <a:lnTo>
                    <a:pt x="298" y="0"/>
                  </a:lnTo>
                  <a:lnTo>
                    <a:pt x="295" y="3"/>
                  </a:lnTo>
                  <a:lnTo>
                    <a:pt x="295" y="40"/>
                  </a:lnTo>
                  <a:lnTo>
                    <a:pt x="266" y="40"/>
                  </a:lnTo>
                  <a:lnTo>
                    <a:pt x="266" y="3"/>
                  </a:lnTo>
                  <a:lnTo>
                    <a:pt x="263" y="0"/>
                  </a:lnTo>
                  <a:lnTo>
                    <a:pt x="240" y="0"/>
                  </a:lnTo>
                  <a:lnTo>
                    <a:pt x="237" y="3"/>
                  </a:lnTo>
                  <a:lnTo>
                    <a:pt x="237" y="40"/>
                  </a:lnTo>
                  <a:lnTo>
                    <a:pt x="208" y="40"/>
                  </a:lnTo>
                  <a:lnTo>
                    <a:pt x="208" y="3"/>
                  </a:lnTo>
                  <a:lnTo>
                    <a:pt x="205" y="0"/>
                  </a:lnTo>
                  <a:lnTo>
                    <a:pt x="182" y="0"/>
                  </a:lnTo>
                  <a:lnTo>
                    <a:pt x="179" y="3"/>
                  </a:lnTo>
                  <a:lnTo>
                    <a:pt x="179" y="40"/>
                  </a:lnTo>
                  <a:lnTo>
                    <a:pt x="149" y="40"/>
                  </a:lnTo>
                  <a:lnTo>
                    <a:pt x="149" y="3"/>
                  </a:lnTo>
                  <a:lnTo>
                    <a:pt x="146" y="0"/>
                  </a:lnTo>
                  <a:lnTo>
                    <a:pt x="124" y="0"/>
                  </a:lnTo>
                  <a:lnTo>
                    <a:pt x="121" y="3"/>
                  </a:lnTo>
                  <a:lnTo>
                    <a:pt x="121" y="40"/>
                  </a:lnTo>
                  <a:lnTo>
                    <a:pt x="99" y="40"/>
                  </a:lnTo>
                  <a:lnTo>
                    <a:pt x="93" y="46"/>
                  </a:lnTo>
                  <a:lnTo>
                    <a:pt x="93" y="147"/>
                  </a:lnTo>
                  <a:lnTo>
                    <a:pt x="56" y="164"/>
                  </a:lnTo>
                  <a:lnTo>
                    <a:pt x="26" y="192"/>
                  </a:lnTo>
                  <a:lnTo>
                    <a:pt x="7" y="227"/>
                  </a:lnTo>
                  <a:lnTo>
                    <a:pt x="0" y="269"/>
                  </a:lnTo>
                  <a:lnTo>
                    <a:pt x="9" y="318"/>
                  </a:lnTo>
                  <a:lnTo>
                    <a:pt x="36" y="358"/>
                  </a:lnTo>
                  <a:lnTo>
                    <a:pt x="76" y="386"/>
                  </a:lnTo>
                  <a:lnTo>
                    <a:pt x="125" y="396"/>
                  </a:lnTo>
                  <a:lnTo>
                    <a:pt x="147" y="394"/>
                  </a:lnTo>
                  <a:lnTo>
                    <a:pt x="168" y="389"/>
                  </a:lnTo>
                  <a:lnTo>
                    <a:pt x="187" y="380"/>
                  </a:lnTo>
                  <a:lnTo>
                    <a:pt x="204" y="369"/>
                  </a:lnTo>
                  <a:lnTo>
                    <a:pt x="528" y="369"/>
                  </a:lnTo>
                  <a:lnTo>
                    <a:pt x="534" y="362"/>
                  </a:lnTo>
                  <a:lnTo>
                    <a:pt x="534" y="46"/>
                  </a:lnTo>
                  <a:lnTo>
                    <a:pt x="528" y="40"/>
                  </a:lnTo>
                  <a:lnTo>
                    <a:pt x="520" y="40"/>
                  </a:lnTo>
                  <a:lnTo>
                    <a:pt x="498" y="40"/>
                  </a:lnTo>
                  <a:lnTo>
                    <a:pt x="498" y="3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9F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6503343A-539D-45C6-84D1-D31AC8D3C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1" y="6804"/>
              <a:ext cx="535" cy="397"/>
            </a:xfrm>
            <a:custGeom>
              <a:avLst/>
              <a:gdLst>
                <a:gd name="T0" fmla="+- 0 1887 1392"/>
                <a:gd name="T1" fmla="*/ T0 w 535"/>
                <a:gd name="T2" fmla="+- 0 6804 6804"/>
                <a:gd name="T3" fmla="*/ 6804 h 397"/>
                <a:gd name="T4" fmla="+- 0 1865 1392"/>
                <a:gd name="T5" fmla="*/ T4 w 535"/>
                <a:gd name="T6" fmla="+- 0 6804 6804"/>
                <a:gd name="T7" fmla="*/ 6804 h 397"/>
                <a:gd name="T8" fmla="+- 0 1862 1392"/>
                <a:gd name="T9" fmla="*/ T8 w 535"/>
                <a:gd name="T10" fmla="+- 0 6807 6804"/>
                <a:gd name="T11" fmla="*/ 6807 h 397"/>
                <a:gd name="T12" fmla="+- 0 1862 1392"/>
                <a:gd name="T13" fmla="*/ T12 w 535"/>
                <a:gd name="T14" fmla="+- 0 6845 6804"/>
                <a:gd name="T15" fmla="*/ 6845 h 397"/>
                <a:gd name="T16" fmla="+- 0 1832 1392"/>
                <a:gd name="T17" fmla="*/ T16 w 535"/>
                <a:gd name="T18" fmla="+- 0 6845 6804"/>
                <a:gd name="T19" fmla="*/ 6845 h 397"/>
                <a:gd name="T20" fmla="+- 0 1832 1392"/>
                <a:gd name="T21" fmla="*/ T20 w 535"/>
                <a:gd name="T22" fmla="+- 0 6807 6804"/>
                <a:gd name="T23" fmla="*/ 6807 h 397"/>
                <a:gd name="T24" fmla="+- 0 1829 1392"/>
                <a:gd name="T25" fmla="*/ T24 w 535"/>
                <a:gd name="T26" fmla="+- 0 6804 6804"/>
                <a:gd name="T27" fmla="*/ 6804 h 397"/>
                <a:gd name="T28" fmla="+- 0 1807 1392"/>
                <a:gd name="T29" fmla="*/ T28 w 535"/>
                <a:gd name="T30" fmla="+- 0 6804 6804"/>
                <a:gd name="T31" fmla="*/ 6804 h 397"/>
                <a:gd name="T32" fmla="+- 0 1804 1392"/>
                <a:gd name="T33" fmla="*/ T32 w 535"/>
                <a:gd name="T34" fmla="+- 0 6807 6804"/>
                <a:gd name="T35" fmla="*/ 6807 h 397"/>
                <a:gd name="T36" fmla="+- 0 1804 1392"/>
                <a:gd name="T37" fmla="*/ T36 w 535"/>
                <a:gd name="T38" fmla="+- 0 6845 6804"/>
                <a:gd name="T39" fmla="*/ 6845 h 397"/>
                <a:gd name="T40" fmla="+- 0 1774 1392"/>
                <a:gd name="T41" fmla="*/ T40 w 535"/>
                <a:gd name="T42" fmla="+- 0 6845 6804"/>
                <a:gd name="T43" fmla="*/ 6845 h 397"/>
                <a:gd name="T44" fmla="+- 0 1774 1392"/>
                <a:gd name="T45" fmla="*/ T44 w 535"/>
                <a:gd name="T46" fmla="+- 0 6807 6804"/>
                <a:gd name="T47" fmla="*/ 6807 h 397"/>
                <a:gd name="T48" fmla="+- 0 1771 1392"/>
                <a:gd name="T49" fmla="*/ T48 w 535"/>
                <a:gd name="T50" fmla="+- 0 6804 6804"/>
                <a:gd name="T51" fmla="*/ 6804 h 397"/>
                <a:gd name="T52" fmla="+- 0 1749 1392"/>
                <a:gd name="T53" fmla="*/ T52 w 535"/>
                <a:gd name="T54" fmla="+- 0 6804 6804"/>
                <a:gd name="T55" fmla="*/ 6804 h 397"/>
                <a:gd name="T56" fmla="+- 0 1746 1392"/>
                <a:gd name="T57" fmla="*/ T56 w 535"/>
                <a:gd name="T58" fmla="+- 0 6807 6804"/>
                <a:gd name="T59" fmla="*/ 6807 h 397"/>
                <a:gd name="T60" fmla="+- 0 1746 1392"/>
                <a:gd name="T61" fmla="*/ T60 w 535"/>
                <a:gd name="T62" fmla="+- 0 6845 6804"/>
                <a:gd name="T63" fmla="*/ 6845 h 397"/>
                <a:gd name="T64" fmla="+- 0 1716 1392"/>
                <a:gd name="T65" fmla="*/ T64 w 535"/>
                <a:gd name="T66" fmla="+- 0 6845 6804"/>
                <a:gd name="T67" fmla="*/ 6845 h 397"/>
                <a:gd name="T68" fmla="+- 0 1716 1392"/>
                <a:gd name="T69" fmla="*/ T68 w 535"/>
                <a:gd name="T70" fmla="+- 0 6807 6804"/>
                <a:gd name="T71" fmla="*/ 6807 h 397"/>
                <a:gd name="T72" fmla="+- 0 1713 1392"/>
                <a:gd name="T73" fmla="*/ T72 w 535"/>
                <a:gd name="T74" fmla="+- 0 6804 6804"/>
                <a:gd name="T75" fmla="*/ 6804 h 397"/>
                <a:gd name="T76" fmla="+- 0 1691 1392"/>
                <a:gd name="T77" fmla="*/ T76 w 535"/>
                <a:gd name="T78" fmla="+- 0 6804 6804"/>
                <a:gd name="T79" fmla="*/ 6804 h 397"/>
                <a:gd name="T80" fmla="+- 0 1688 1392"/>
                <a:gd name="T81" fmla="*/ T80 w 535"/>
                <a:gd name="T82" fmla="+- 0 6807 6804"/>
                <a:gd name="T83" fmla="*/ 6807 h 397"/>
                <a:gd name="T84" fmla="+- 0 1688 1392"/>
                <a:gd name="T85" fmla="*/ T84 w 535"/>
                <a:gd name="T86" fmla="+- 0 6845 6804"/>
                <a:gd name="T87" fmla="*/ 6845 h 397"/>
                <a:gd name="T88" fmla="+- 0 1658 1392"/>
                <a:gd name="T89" fmla="*/ T88 w 535"/>
                <a:gd name="T90" fmla="+- 0 6845 6804"/>
                <a:gd name="T91" fmla="*/ 6845 h 397"/>
                <a:gd name="T92" fmla="+- 0 1658 1392"/>
                <a:gd name="T93" fmla="*/ T92 w 535"/>
                <a:gd name="T94" fmla="+- 0 6807 6804"/>
                <a:gd name="T95" fmla="*/ 6807 h 397"/>
                <a:gd name="T96" fmla="+- 0 1655 1392"/>
                <a:gd name="T97" fmla="*/ T96 w 535"/>
                <a:gd name="T98" fmla="+- 0 6804 6804"/>
                <a:gd name="T99" fmla="*/ 6804 h 397"/>
                <a:gd name="T100" fmla="+- 0 1633 1392"/>
                <a:gd name="T101" fmla="*/ T100 w 535"/>
                <a:gd name="T102" fmla="+- 0 6804 6804"/>
                <a:gd name="T103" fmla="*/ 6804 h 397"/>
                <a:gd name="T104" fmla="+- 0 1630 1392"/>
                <a:gd name="T105" fmla="*/ T104 w 535"/>
                <a:gd name="T106" fmla="+- 0 6807 6804"/>
                <a:gd name="T107" fmla="*/ 6807 h 397"/>
                <a:gd name="T108" fmla="+- 0 1630 1392"/>
                <a:gd name="T109" fmla="*/ T108 w 535"/>
                <a:gd name="T110" fmla="+- 0 6845 6804"/>
                <a:gd name="T111" fmla="*/ 6845 h 397"/>
                <a:gd name="T112" fmla="+- 0 1600 1392"/>
                <a:gd name="T113" fmla="*/ T112 w 535"/>
                <a:gd name="T114" fmla="+- 0 6845 6804"/>
                <a:gd name="T115" fmla="*/ 6845 h 397"/>
                <a:gd name="T116" fmla="+- 0 1600 1392"/>
                <a:gd name="T117" fmla="*/ T116 w 535"/>
                <a:gd name="T118" fmla="+- 0 6807 6804"/>
                <a:gd name="T119" fmla="*/ 6807 h 397"/>
                <a:gd name="T120" fmla="+- 0 1597 1392"/>
                <a:gd name="T121" fmla="*/ T120 w 535"/>
                <a:gd name="T122" fmla="+- 0 6804 6804"/>
                <a:gd name="T123" fmla="*/ 6804 h 397"/>
                <a:gd name="T124" fmla="+- 0 1575 1392"/>
                <a:gd name="T125" fmla="*/ T124 w 535"/>
                <a:gd name="T126" fmla="+- 0 6804 6804"/>
                <a:gd name="T127" fmla="*/ 6804 h 397"/>
                <a:gd name="T128" fmla="+- 0 1572 1392"/>
                <a:gd name="T129" fmla="*/ T128 w 535"/>
                <a:gd name="T130" fmla="+- 0 6807 6804"/>
                <a:gd name="T131" fmla="*/ 6807 h 397"/>
                <a:gd name="T132" fmla="+- 0 1572 1392"/>
                <a:gd name="T133" fmla="*/ T132 w 535"/>
                <a:gd name="T134" fmla="+- 0 6845 6804"/>
                <a:gd name="T135" fmla="*/ 6845 h 397"/>
                <a:gd name="T136" fmla="+- 0 1542 1392"/>
                <a:gd name="T137" fmla="*/ T136 w 535"/>
                <a:gd name="T138" fmla="+- 0 6845 6804"/>
                <a:gd name="T139" fmla="*/ 6845 h 397"/>
                <a:gd name="T140" fmla="+- 0 1542 1392"/>
                <a:gd name="T141" fmla="*/ T140 w 535"/>
                <a:gd name="T142" fmla="+- 0 6807 6804"/>
                <a:gd name="T143" fmla="*/ 6807 h 397"/>
                <a:gd name="T144" fmla="+- 0 1539 1392"/>
                <a:gd name="T145" fmla="*/ T144 w 535"/>
                <a:gd name="T146" fmla="+- 0 6804 6804"/>
                <a:gd name="T147" fmla="*/ 6804 h 397"/>
                <a:gd name="T148" fmla="+- 0 1517 1392"/>
                <a:gd name="T149" fmla="*/ T148 w 535"/>
                <a:gd name="T150" fmla="+- 0 6804 6804"/>
                <a:gd name="T151" fmla="*/ 6804 h 397"/>
                <a:gd name="T152" fmla="+- 0 1514 1392"/>
                <a:gd name="T153" fmla="*/ T152 w 535"/>
                <a:gd name="T154" fmla="+- 0 6807 6804"/>
                <a:gd name="T155" fmla="*/ 6807 h 397"/>
                <a:gd name="T156" fmla="+- 0 1514 1392"/>
                <a:gd name="T157" fmla="*/ T156 w 535"/>
                <a:gd name="T158" fmla="+- 0 6845 6804"/>
                <a:gd name="T159" fmla="*/ 6845 h 397"/>
                <a:gd name="T160" fmla="+- 0 1492 1392"/>
                <a:gd name="T161" fmla="*/ T160 w 535"/>
                <a:gd name="T162" fmla="+- 0 6845 6804"/>
                <a:gd name="T163" fmla="*/ 6845 h 397"/>
                <a:gd name="T164" fmla="+- 0 1486 1392"/>
                <a:gd name="T165" fmla="*/ T164 w 535"/>
                <a:gd name="T166" fmla="+- 0 6851 6804"/>
                <a:gd name="T167" fmla="*/ 6851 h 397"/>
                <a:gd name="T168" fmla="+- 0 1486 1392"/>
                <a:gd name="T169" fmla="*/ T168 w 535"/>
                <a:gd name="T170" fmla="+- 0 6952 6804"/>
                <a:gd name="T171" fmla="*/ 6952 h 397"/>
                <a:gd name="T172" fmla="+- 0 1448 1392"/>
                <a:gd name="T173" fmla="*/ T172 w 535"/>
                <a:gd name="T174" fmla="+- 0 6969 6804"/>
                <a:gd name="T175" fmla="*/ 6969 h 397"/>
                <a:gd name="T176" fmla="+- 0 1419 1392"/>
                <a:gd name="T177" fmla="*/ T176 w 535"/>
                <a:gd name="T178" fmla="+- 0 6996 6804"/>
                <a:gd name="T179" fmla="*/ 6996 h 397"/>
                <a:gd name="T180" fmla="+- 0 1399 1392"/>
                <a:gd name="T181" fmla="*/ T180 w 535"/>
                <a:gd name="T182" fmla="+- 0 7032 6804"/>
                <a:gd name="T183" fmla="*/ 7032 h 397"/>
                <a:gd name="T184" fmla="+- 0 1392 1392"/>
                <a:gd name="T185" fmla="*/ T184 w 535"/>
                <a:gd name="T186" fmla="+- 0 7073 6804"/>
                <a:gd name="T187" fmla="*/ 7073 h 397"/>
                <a:gd name="T188" fmla="+- 0 1402 1392"/>
                <a:gd name="T189" fmla="*/ T188 w 535"/>
                <a:gd name="T190" fmla="+- 0 7123 6804"/>
                <a:gd name="T191" fmla="*/ 7123 h 397"/>
                <a:gd name="T192" fmla="+- 0 1428 1392"/>
                <a:gd name="T193" fmla="*/ T192 w 535"/>
                <a:gd name="T194" fmla="+- 0 7163 6804"/>
                <a:gd name="T195" fmla="*/ 7163 h 397"/>
                <a:gd name="T196" fmla="+- 0 1468 1392"/>
                <a:gd name="T197" fmla="*/ T196 w 535"/>
                <a:gd name="T198" fmla="+- 0 7190 6804"/>
                <a:gd name="T199" fmla="*/ 7190 h 397"/>
                <a:gd name="T200" fmla="+- 0 1518 1392"/>
                <a:gd name="T201" fmla="*/ T200 w 535"/>
                <a:gd name="T202" fmla="+- 0 7200 6804"/>
                <a:gd name="T203" fmla="*/ 7200 h 397"/>
                <a:gd name="T204" fmla="+- 0 1540 1392"/>
                <a:gd name="T205" fmla="*/ T204 w 535"/>
                <a:gd name="T206" fmla="+- 0 7199 6804"/>
                <a:gd name="T207" fmla="*/ 7199 h 397"/>
                <a:gd name="T208" fmla="+- 0 1560 1392"/>
                <a:gd name="T209" fmla="*/ T208 w 535"/>
                <a:gd name="T210" fmla="+- 0 7193 6804"/>
                <a:gd name="T211" fmla="*/ 7193 h 397"/>
                <a:gd name="T212" fmla="+- 0 1579 1392"/>
                <a:gd name="T213" fmla="*/ T212 w 535"/>
                <a:gd name="T214" fmla="+- 0 7185 6804"/>
                <a:gd name="T215" fmla="*/ 7185 h 397"/>
                <a:gd name="T216" fmla="+- 0 1597 1392"/>
                <a:gd name="T217" fmla="*/ T216 w 535"/>
                <a:gd name="T218" fmla="+- 0 7173 6804"/>
                <a:gd name="T219" fmla="*/ 7173 h 397"/>
                <a:gd name="T220" fmla="+- 0 1920 1392"/>
                <a:gd name="T221" fmla="*/ T220 w 535"/>
                <a:gd name="T222" fmla="+- 0 7173 6804"/>
                <a:gd name="T223" fmla="*/ 7173 h 397"/>
                <a:gd name="T224" fmla="+- 0 1926 1392"/>
                <a:gd name="T225" fmla="*/ T224 w 535"/>
                <a:gd name="T226" fmla="+- 0 7167 6804"/>
                <a:gd name="T227" fmla="*/ 7167 h 397"/>
                <a:gd name="T228" fmla="+- 0 1926 1392"/>
                <a:gd name="T229" fmla="*/ T228 w 535"/>
                <a:gd name="T230" fmla="+- 0 6851 6804"/>
                <a:gd name="T231" fmla="*/ 6851 h 397"/>
                <a:gd name="T232" fmla="+- 0 1920 1392"/>
                <a:gd name="T233" fmla="*/ T232 w 535"/>
                <a:gd name="T234" fmla="+- 0 6845 6804"/>
                <a:gd name="T235" fmla="*/ 6845 h 397"/>
                <a:gd name="T236" fmla="+- 0 1913 1392"/>
                <a:gd name="T237" fmla="*/ T236 w 535"/>
                <a:gd name="T238" fmla="+- 0 6845 6804"/>
                <a:gd name="T239" fmla="*/ 6845 h 397"/>
                <a:gd name="T240" fmla="+- 0 1890 1392"/>
                <a:gd name="T241" fmla="*/ T240 w 535"/>
                <a:gd name="T242" fmla="+- 0 6845 6804"/>
                <a:gd name="T243" fmla="*/ 6845 h 397"/>
                <a:gd name="T244" fmla="+- 0 1890 1392"/>
                <a:gd name="T245" fmla="*/ T244 w 535"/>
                <a:gd name="T246" fmla="+- 0 6807 6804"/>
                <a:gd name="T247" fmla="*/ 6807 h 397"/>
                <a:gd name="T248" fmla="+- 0 1887 1392"/>
                <a:gd name="T249" fmla="*/ T248 w 535"/>
                <a:gd name="T250" fmla="+- 0 6804 6804"/>
                <a:gd name="T251" fmla="*/ 6804 h 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535" h="397">
                  <a:moveTo>
                    <a:pt x="495" y="0"/>
                  </a:moveTo>
                  <a:lnTo>
                    <a:pt x="473" y="0"/>
                  </a:lnTo>
                  <a:lnTo>
                    <a:pt x="470" y="3"/>
                  </a:lnTo>
                  <a:lnTo>
                    <a:pt x="470" y="41"/>
                  </a:lnTo>
                  <a:lnTo>
                    <a:pt x="440" y="41"/>
                  </a:lnTo>
                  <a:lnTo>
                    <a:pt x="440" y="3"/>
                  </a:lnTo>
                  <a:lnTo>
                    <a:pt x="437" y="0"/>
                  </a:lnTo>
                  <a:lnTo>
                    <a:pt x="415" y="0"/>
                  </a:lnTo>
                  <a:lnTo>
                    <a:pt x="412" y="3"/>
                  </a:lnTo>
                  <a:lnTo>
                    <a:pt x="412" y="41"/>
                  </a:lnTo>
                  <a:lnTo>
                    <a:pt x="382" y="41"/>
                  </a:lnTo>
                  <a:lnTo>
                    <a:pt x="382" y="3"/>
                  </a:lnTo>
                  <a:lnTo>
                    <a:pt x="379" y="0"/>
                  </a:lnTo>
                  <a:lnTo>
                    <a:pt x="357" y="0"/>
                  </a:lnTo>
                  <a:lnTo>
                    <a:pt x="354" y="3"/>
                  </a:lnTo>
                  <a:lnTo>
                    <a:pt x="354" y="41"/>
                  </a:lnTo>
                  <a:lnTo>
                    <a:pt x="324" y="41"/>
                  </a:lnTo>
                  <a:lnTo>
                    <a:pt x="324" y="3"/>
                  </a:lnTo>
                  <a:lnTo>
                    <a:pt x="321" y="0"/>
                  </a:lnTo>
                  <a:lnTo>
                    <a:pt x="299" y="0"/>
                  </a:lnTo>
                  <a:lnTo>
                    <a:pt x="296" y="3"/>
                  </a:lnTo>
                  <a:lnTo>
                    <a:pt x="296" y="41"/>
                  </a:lnTo>
                  <a:lnTo>
                    <a:pt x="266" y="41"/>
                  </a:lnTo>
                  <a:lnTo>
                    <a:pt x="266" y="3"/>
                  </a:lnTo>
                  <a:lnTo>
                    <a:pt x="263" y="0"/>
                  </a:lnTo>
                  <a:lnTo>
                    <a:pt x="241" y="0"/>
                  </a:lnTo>
                  <a:lnTo>
                    <a:pt x="238" y="3"/>
                  </a:lnTo>
                  <a:lnTo>
                    <a:pt x="238" y="41"/>
                  </a:lnTo>
                  <a:lnTo>
                    <a:pt x="208" y="41"/>
                  </a:lnTo>
                  <a:lnTo>
                    <a:pt x="208" y="3"/>
                  </a:lnTo>
                  <a:lnTo>
                    <a:pt x="205" y="0"/>
                  </a:lnTo>
                  <a:lnTo>
                    <a:pt x="183" y="0"/>
                  </a:lnTo>
                  <a:lnTo>
                    <a:pt x="180" y="3"/>
                  </a:lnTo>
                  <a:lnTo>
                    <a:pt x="180" y="41"/>
                  </a:lnTo>
                  <a:lnTo>
                    <a:pt x="150" y="41"/>
                  </a:lnTo>
                  <a:lnTo>
                    <a:pt x="150" y="3"/>
                  </a:lnTo>
                  <a:lnTo>
                    <a:pt x="147" y="0"/>
                  </a:lnTo>
                  <a:lnTo>
                    <a:pt x="125" y="0"/>
                  </a:lnTo>
                  <a:lnTo>
                    <a:pt x="122" y="3"/>
                  </a:lnTo>
                  <a:lnTo>
                    <a:pt x="122" y="41"/>
                  </a:lnTo>
                  <a:lnTo>
                    <a:pt x="100" y="41"/>
                  </a:lnTo>
                  <a:lnTo>
                    <a:pt x="94" y="47"/>
                  </a:lnTo>
                  <a:lnTo>
                    <a:pt x="94" y="148"/>
                  </a:lnTo>
                  <a:lnTo>
                    <a:pt x="56" y="165"/>
                  </a:lnTo>
                  <a:lnTo>
                    <a:pt x="27" y="192"/>
                  </a:lnTo>
                  <a:lnTo>
                    <a:pt x="7" y="228"/>
                  </a:lnTo>
                  <a:lnTo>
                    <a:pt x="0" y="269"/>
                  </a:lnTo>
                  <a:lnTo>
                    <a:pt x="10" y="319"/>
                  </a:lnTo>
                  <a:lnTo>
                    <a:pt x="36" y="359"/>
                  </a:lnTo>
                  <a:lnTo>
                    <a:pt x="76" y="386"/>
                  </a:lnTo>
                  <a:lnTo>
                    <a:pt x="126" y="396"/>
                  </a:lnTo>
                  <a:lnTo>
                    <a:pt x="148" y="395"/>
                  </a:lnTo>
                  <a:lnTo>
                    <a:pt x="168" y="389"/>
                  </a:lnTo>
                  <a:lnTo>
                    <a:pt x="187" y="381"/>
                  </a:lnTo>
                  <a:lnTo>
                    <a:pt x="205" y="369"/>
                  </a:lnTo>
                  <a:lnTo>
                    <a:pt x="528" y="369"/>
                  </a:lnTo>
                  <a:lnTo>
                    <a:pt x="534" y="363"/>
                  </a:lnTo>
                  <a:lnTo>
                    <a:pt x="534" y="47"/>
                  </a:lnTo>
                  <a:lnTo>
                    <a:pt x="528" y="41"/>
                  </a:lnTo>
                  <a:lnTo>
                    <a:pt x="521" y="41"/>
                  </a:lnTo>
                  <a:lnTo>
                    <a:pt x="498" y="41"/>
                  </a:lnTo>
                  <a:lnTo>
                    <a:pt x="498" y="3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969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BB32E767-17B4-4680-9DB6-EDC8B3CF7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" y="6800"/>
              <a:ext cx="535" cy="397"/>
            </a:xfrm>
            <a:custGeom>
              <a:avLst/>
              <a:gdLst>
                <a:gd name="T0" fmla="+- 0 1885 1389"/>
                <a:gd name="T1" fmla="*/ T0 w 535"/>
                <a:gd name="T2" fmla="+- 0 6801 6801"/>
                <a:gd name="T3" fmla="*/ 6801 h 397"/>
                <a:gd name="T4" fmla="+- 0 1862 1389"/>
                <a:gd name="T5" fmla="*/ T4 w 535"/>
                <a:gd name="T6" fmla="+- 0 6801 6801"/>
                <a:gd name="T7" fmla="*/ 6801 h 397"/>
                <a:gd name="T8" fmla="+- 0 1859 1389"/>
                <a:gd name="T9" fmla="*/ T8 w 535"/>
                <a:gd name="T10" fmla="+- 0 6804 6801"/>
                <a:gd name="T11" fmla="*/ 6804 h 397"/>
                <a:gd name="T12" fmla="+- 0 1859 1389"/>
                <a:gd name="T13" fmla="*/ T12 w 535"/>
                <a:gd name="T14" fmla="+- 0 6841 6801"/>
                <a:gd name="T15" fmla="*/ 6841 h 397"/>
                <a:gd name="T16" fmla="+- 0 1829 1389"/>
                <a:gd name="T17" fmla="*/ T16 w 535"/>
                <a:gd name="T18" fmla="+- 0 6841 6801"/>
                <a:gd name="T19" fmla="*/ 6841 h 397"/>
                <a:gd name="T20" fmla="+- 0 1829 1389"/>
                <a:gd name="T21" fmla="*/ T20 w 535"/>
                <a:gd name="T22" fmla="+- 0 6804 6801"/>
                <a:gd name="T23" fmla="*/ 6804 h 397"/>
                <a:gd name="T24" fmla="+- 0 1826 1389"/>
                <a:gd name="T25" fmla="*/ T24 w 535"/>
                <a:gd name="T26" fmla="+- 0 6801 6801"/>
                <a:gd name="T27" fmla="*/ 6801 h 397"/>
                <a:gd name="T28" fmla="+- 0 1804 1389"/>
                <a:gd name="T29" fmla="*/ T28 w 535"/>
                <a:gd name="T30" fmla="+- 0 6801 6801"/>
                <a:gd name="T31" fmla="*/ 6801 h 397"/>
                <a:gd name="T32" fmla="+- 0 1801 1389"/>
                <a:gd name="T33" fmla="*/ T32 w 535"/>
                <a:gd name="T34" fmla="+- 0 6804 6801"/>
                <a:gd name="T35" fmla="*/ 6804 h 397"/>
                <a:gd name="T36" fmla="+- 0 1801 1389"/>
                <a:gd name="T37" fmla="*/ T36 w 535"/>
                <a:gd name="T38" fmla="+- 0 6841 6801"/>
                <a:gd name="T39" fmla="*/ 6841 h 397"/>
                <a:gd name="T40" fmla="+- 0 1771 1389"/>
                <a:gd name="T41" fmla="*/ T40 w 535"/>
                <a:gd name="T42" fmla="+- 0 6841 6801"/>
                <a:gd name="T43" fmla="*/ 6841 h 397"/>
                <a:gd name="T44" fmla="+- 0 1771 1389"/>
                <a:gd name="T45" fmla="*/ T44 w 535"/>
                <a:gd name="T46" fmla="+- 0 6804 6801"/>
                <a:gd name="T47" fmla="*/ 6804 h 397"/>
                <a:gd name="T48" fmla="+- 0 1768 1389"/>
                <a:gd name="T49" fmla="*/ T48 w 535"/>
                <a:gd name="T50" fmla="+- 0 6801 6801"/>
                <a:gd name="T51" fmla="*/ 6801 h 397"/>
                <a:gd name="T52" fmla="+- 0 1746 1389"/>
                <a:gd name="T53" fmla="*/ T52 w 535"/>
                <a:gd name="T54" fmla="+- 0 6801 6801"/>
                <a:gd name="T55" fmla="*/ 6801 h 397"/>
                <a:gd name="T56" fmla="+- 0 1743 1389"/>
                <a:gd name="T57" fmla="*/ T56 w 535"/>
                <a:gd name="T58" fmla="+- 0 6804 6801"/>
                <a:gd name="T59" fmla="*/ 6804 h 397"/>
                <a:gd name="T60" fmla="+- 0 1743 1389"/>
                <a:gd name="T61" fmla="*/ T60 w 535"/>
                <a:gd name="T62" fmla="+- 0 6841 6801"/>
                <a:gd name="T63" fmla="*/ 6841 h 397"/>
                <a:gd name="T64" fmla="+- 0 1713 1389"/>
                <a:gd name="T65" fmla="*/ T64 w 535"/>
                <a:gd name="T66" fmla="+- 0 6841 6801"/>
                <a:gd name="T67" fmla="*/ 6841 h 397"/>
                <a:gd name="T68" fmla="+- 0 1713 1389"/>
                <a:gd name="T69" fmla="*/ T68 w 535"/>
                <a:gd name="T70" fmla="+- 0 6804 6801"/>
                <a:gd name="T71" fmla="*/ 6804 h 397"/>
                <a:gd name="T72" fmla="+- 0 1710 1389"/>
                <a:gd name="T73" fmla="*/ T72 w 535"/>
                <a:gd name="T74" fmla="+- 0 6801 6801"/>
                <a:gd name="T75" fmla="*/ 6801 h 397"/>
                <a:gd name="T76" fmla="+- 0 1688 1389"/>
                <a:gd name="T77" fmla="*/ T76 w 535"/>
                <a:gd name="T78" fmla="+- 0 6801 6801"/>
                <a:gd name="T79" fmla="*/ 6801 h 397"/>
                <a:gd name="T80" fmla="+- 0 1685 1389"/>
                <a:gd name="T81" fmla="*/ T80 w 535"/>
                <a:gd name="T82" fmla="+- 0 6804 6801"/>
                <a:gd name="T83" fmla="*/ 6804 h 397"/>
                <a:gd name="T84" fmla="+- 0 1685 1389"/>
                <a:gd name="T85" fmla="*/ T84 w 535"/>
                <a:gd name="T86" fmla="+- 0 6841 6801"/>
                <a:gd name="T87" fmla="*/ 6841 h 397"/>
                <a:gd name="T88" fmla="+- 0 1655 1389"/>
                <a:gd name="T89" fmla="*/ T88 w 535"/>
                <a:gd name="T90" fmla="+- 0 6841 6801"/>
                <a:gd name="T91" fmla="*/ 6841 h 397"/>
                <a:gd name="T92" fmla="+- 0 1655 1389"/>
                <a:gd name="T93" fmla="*/ T92 w 535"/>
                <a:gd name="T94" fmla="+- 0 6804 6801"/>
                <a:gd name="T95" fmla="*/ 6804 h 397"/>
                <a:gd name="T96" fmla="+- 0 1652 1389"/>
                <a:gd name="T97" fmla="*/ T96 w 535"/>
                <a:gd name="T98" fmla="+- 0 6801 6801"/>
                <a:gd name="T99" fmla="*/ 6801 h 397"/>
                <a:gd name="T100" fmla="+- 0 1630 1389"/>
                <a:gd name="T101" fmla="*/ T100 w 535"/>
                <a:gd name="T102" fmla="+- 0 6801 6801"/>
                <a:gd name="T103" fmla="*/ 6801 h 397"/>
                <a:gd name="T104" fmla="+- 0 1627 1389"/>
                <a:gd name="T105" fmla="*/ T104 w 535"/>
                <a:gd name="T106" fmla="+- 0 6804 6801"/>
                <a:gd name="T107" fmla="*/ 6804 h 397"/>
                <a:gd name="T108" fmla="+- 0 1627 1389"/>
                <a:gd name="T109" fmla="*/ T108 w 535"/>
                <a:gd name="T110" fmla="+- 0 6841 6801"/>
                <a:gd name="T111" fmla="*/ 6841 h 397"/>
                <a:gd name="T112" fmla="+- 0 1597 1389"/>
                <a:gd name="T113" fmla="*/ T112 w 535"/>
                <a:gd name="T114" fmla="+- 0 6841 6801"/>
                <a:gd name="T115" fmla="*/ 6841 h 397"/>
                <a:gd name="T116" fmla="+- 0 1597 1389"/>
                <a:gd name="T117" fmla="*/ T116 w 535"/>
                <a:gd name="T118" fmla="+- 0 6804 6801"/>
                <a:gd name="T119" fmla="*/ 6804 h 397"/>
                <a:gd name="T120" fmla="+- 0 1594 1389"/>
                <a:gd name="T121" fmla="*/ T120 w 535"/>
                <a:gd name="T122" fmla="+- 0 6801 6801"/>
                <a:gd name="T123" fmla="*/ 6801 h 397"/>
                <a:gd name="T124" fmla="+- 0 1572 1389"/>
                <a:gd name="T125" fmla="*/ T124 w 535"/>
                <a:gd name="T126" fmla="+- 0 6801 6801"/>
                <a:gd name="T127" fmla="*/ 6801 h 397"/>
                <a:gd name="T128" fmla="+- 0 1569 1389"/>
                <a:gd name="T129" fmla="*/ T128 w 535"/>
                <a:gd name="T130" fmla="+- 0 6804 6801"/>
                <a:gd name="T131" fmla="*/ 6804 h 397"/>
                <a:gd name="T132" fmla="+- 0 1569 1389"/>
                <a:gd name="T133" fmla="*/ T132 w 535"/>
                <a:gd name="T134" fmla="+- 0 6841 6801"/>
                <a:gd name="T135" fmla="*/ 6841 h 397"/>
                <a:gd name="T136" fmla="+- 0 1539 1389"/>
                <a:gd name="T137" fmla="*/ T136 w 535"/>
                <a:gd name="T138" fmla="+- 0 6841 6801"/>
                <a:gd name="T139" fmla="*/ 6841 h 397"/>
                <a:gd name="T140" fmla="+- 0 1539 1389"/>
                <a:gd name="T141" fmla="*/ T140 w 535"/>
                <a:gd name="T142" fmla="+- 0 6804 6801"/>
                <a:gd name="T143" fmla="*/ 6804 h 397"/>
                <a:gd name="T144" fmla="+- 0 1536 1389"/>
                <a:gd name="T145" fmla="*/ T144 w 535"/>
                <a:gd name="T146" fmla="+- 0 6801 6801"/>
                <a:gd name="T147" fmla="*/ 6801 h 397"/>
                <a:gd name="T148" fmla="+- 0 1514 1389"/>
                <a:gd name="T149" fmla="*/ T148 w 535"/>
                <a:gd name="T150" fmla="+- 0 6801 6801"/>
                <a:gd name="T151" fmla="*/ 6801 h 397"/>
                <a:gd name="T152" fmla="+- 0 1511 1389"/>
                <a:gd name="T153" fmla="*/ T152 w 535"/>
                <a:gd name="T154" fmla="+- 0 6804 6801"/>
                <a:gd name="T155" fmla="*/ 6804 h 397"/>
                <a:gd name="T156" fmla="+- 0 1511 1389"/>
                <a:gd name="T157" fmla="*/ T156 w 535"/>
                <a:gd name="T158" fmla="+- 0 6841 6801"/>
                <a:gd name="T159" fmla="*/ 6841 h 397"/>
                <a:gd name="T160" fmla="+- 0 1489 1389"/>
                <a:gd name="T161" fmla="*/ T160 w 535"/>
                <a:gd name="T162" fmla="+- 0 6841 6801"/>
                <a:gd name="T163" fmla="*/ 6841 h 397"/>
                <a:gd name="T164" fmla="+- 0 1483 1389"/>
                <a:gd name="T165" fmla="*/ T164 w 535"/>
                <a:gd name="T166" fmla="+- 0 6847 6801"/>
                <a:gd name="T167" fmla="*/ 6847 h 397"/>
                <a:gd name="T168" fmla="+- 0 1483 1389"/>
                <a:gd name="T169" fmla="*/ T168 w 535"/>
                <a:gd name="T170" fmla="+- 0 6949 6801"/>
                <a:gd name="T171" fmla="*/ 6949 h 397"/>
                <a:gd name="T172" fmla="+- 0 1446 1389"/>
                <a:gd name="T173" fmla="*/ T172 w 535"/>
                <a:gd name="T174" fmla="+- 0 6965 6801"/>
                <a:gd name="T175" fmla="*/ 6965 h 397"/>
                <a:gd name="T176" fmla="+- 0 1416 1389"/>
                <a:gd name="T177" fmla="*/ T176 w 535"/>
                <a:gd name="T178" fmla="+- 0 6993 6801"/>
                <a:gd name="T179" fmla="*/ 6993 h 397"/>
                <a:gd name="T180" fmla="+- 0 1397 1389"/>
                <a:gd name="T181" fmla="*/ T180 w 535"/>
                <a:gd name="T182" fmla="+- 0 7028 6801"/>
                <a:gd name="T183" fmla="*/ 7028 h 397"/>
                <a:gd name="T184" fmla="+- 0 1389 1389"/>
                <a:gd name="T185" fmla="*/ T184 w 535"/>
                <a:gd name="T186" fmla="+- 0 7070 6801"/>
                <a:gd name="T187" fmla="*/ 7070 h 397"/>
                <a:gd name="T188" fmla="+- 0 1399 1389"/>
                <a:gd name="T189" fmla="*/ T188 w 535"/>
                <a:gd name="T190" fmla="+- 0 7119 6801"/>
                <a:gd name="T191" fmla="*/ 7119 h 397"/>
                <a:gd name="T192" fmla="+- 0 1426 1389"/>
                <a:gd name="T193" fmla="*/ T192 w 535"/>
                <a:gd name="T194" fmla="+- 0 7159 6801"/>
                <a:gd name="T195" fmla="*/ 7159 h 397"/>
                <a:gd name="T196" fmla="+- 0 1466 1389"/>
                <a:gd name="T197" fmla="*/ T196 w 535"/>
                <a:gd name="T198" fmla="+- 0 7187 6801"/>
                <a:gd name="T199" fmla="*/ 7187 h 397"/>
                <a:gd name="T200" fmla="+- 0 1515 1389"/>
                <a:gd name="T201" fmla="*/ T200 w 535"/>
                <a:gd name="T202" fmla="+- 0 7197 6801"/>
                <a:gd name="T203" fmla="*/ 7197 h 397"/>
                <a:gd name="T204" fmla="+- 0 1537 1389"/>
                <a:gd name="T205" fmla="*/ T204 w 535"/>
                <a:gd name="T206" fmla="+- 0 7195 6801"/>
                <a:gd name="T207" fmla="*/ 7195 h 397"/>
                <a:gd name="T208" fmla="+- 0 1558 1389"/>
                <a:gd name="T209" fmla="*/ T208 w 535"/>
                <a:gd name="T210" fmla="+- 0 7190 6801"/>
                <a:gd name="T211" fmla="*/ 7190 h 397"/>
                <a:gd name="T212" fmla="+- 0 1577 1389"/>
                <a:gd name="T213" fmla="*/ T212 w 535"/>
                <a:gd name="T214" fmla="+- 0 7181 6801"/>
                <a:gd name="T215" fmla="*/ 7181 h 397"/>
                <a:gd name="T216" fmla="+- 0 1594 1389"/>
                <a:gd name="T217" fmla="*/ T216 w 535"/>
                <a:gd name="T218" fmla="+- 0 7170 6801"/>
                <a:gd name="T219" fmla="*/ 7170 h 397"/>
                <a:gd name="T220" fmla="+- 0 1918 1389"/>
                <a:gd name="T221" fmla="*/ T220 w 535"/>
                <a:gd name="T222" fmla="+- 0 7170 6801"/>
                <a:gd name="T223" fmla="*/ 7170 h 397"/>
                <a:gd name="T224" fmla="+- 0 1924 1389"/>
                <a:gd name="T225" fmla="*/ T224 w 535"/>
                <a:gd name="T226" fmla="+- 0 7164 6801"/>
                <a:gd name="T227" fmla="*/ 7164 h 397"/>
                <a:gd name="T228" fmla="+- 0 1924 1389"/>
                <a:gd name="T229" fmla="*/ T228 w 535"/>
                <a:gd name="T230" fmla="+- 0 6847 6801"/>
                <a:gd name="T231" fmla="*/ 6847 h 397"/>
                <a:gd name="T232" fmla="+- 0 1918 1389"/>
                <a:gd name="T233" fmla="*/ T232 w 535"/>
                <a:gd name="T234" fmla="+- 0 6841 6801"/>
                <a:gd name="T235" fmla="*/ 6841 h 397"/>
                <a:gd name="T236" fmla="+- 0 1910 1389"/>
                <a:gd name="T237" fmla="*/ T236 w 535"/>
                <a:gd name="T238" fmla="+- 0 6841 6801"/>
                <a:gd name="T239" fmla="*/ 6841 h 397"/>
                <a:gd name="T240" fmla="+- 0 1888 1389"/>
                <a:gd name="T241" fmla="*/ T240 w 535"/>
                <a:gd name="T242" fmla="+- 0 6841 6801"/>
                <a:gd name="T243" fmla="*/ 6841 h 397"/>
                <a:gd name="T244" fmla="+- 0 1888 1389"/>
                <a:gd name="T245" fmla="*/ T244 w 535"/>
                <a:gd name="T246" fmla="+- 0 6804 6801"/>
                <a:gd name="T247" fmla="*/ 6804 h 397"/>
                <a:gd name="T248" fmla="+- 0 1885 1389"/>
                <a:gd name="T249" fmla="*/ T248 w 535"/>
                <a:gd name="T250" fmla="+- 0 6801 6801"/>
                <a:gd name="T251" fmla="*/ 6801 h 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535" h="397">
                  <a:moveTo>
                    <a:pt x="496" y="0"/>
                  </a:moveTo>
                  <a:lnTo>
                    <a:pt x="473" y="0"/>
                  </a:lnTo>
                  <a:lnTo>
                    <a:pt x="470" y="3"/>
                  </a:lnTo>
                  <a:lnTo>
                    <a:pt x="470" y="40"/>
                  </a:lnTo>
                  <a:lnTo>
                    <a:pt x="440" y="40"/>
                  </a:lnTo>
                  <a:lnTo>
                    <a:pt x="440" y="3"/>
                  </a:lnTo>
                  <a:lnTo>
                    <a:pt x="437" y="0"/>
                  </a:lnTo>
                  <a:lnTo>
                    <a:pt x="415" y="0"/>
                  </a:lnTo>
                  <a:lnTo>
                    <a:pt x="412" y="3"/>
                  </a:lnTo>
                  <a:lnTo>
                    <a:pt x="412" y="40"/>
                  </a:lnTo>
                  <a:lnTo>
                    <a:pt x="382" y="40"/>
                  </a:lnTo>
                  <a:lnTo>
                    <a:pt x="382" y="3"/>
                  </a:lnTo>
                  <a:lnTo>
                    <a:pt x="379" y="0"/>
                  </a:lnTo>
                  <a:lnTo>
                    <a:pt x="357" y="0"/>
                  </a:lnTo>
                  <a:lnTo>
                    <a:pt x="354" y="3"/>
                  </a:lnTo>
                  <a:lnTo>
                    <a:pt x="354" y="40"/>
                  </a:lnTo>
                  <a:lnTo>
                    <a:pt x="324" y="40"/>
                  </a:lnTo>
                  <a:lnTo>
                    <a:pt x="324" y="3"/>
                  </a:lnTo>
                  <a:lnTo>
                    <a:pt x="321" y="0"/>
                  </a:lnTo>
                  <a:lnTo>
                    <a:pt x="299" y="0"/>
                  </a:lnTo>
                  <a:lnTo>
                    <a:pt x="296" y="3"/>
                  </a:lnTo>
                  <a:lnTo>
                    <a:pt x="296" y="40"/>
                  </a:lnTo>
                  <a:lnTo>
                    <a:pt x="266" y="40"/>
                  </a:lnTo>
                  <a:lnTo>
                    <a:pt x="266" y="3"/>
                  </a:lnTo>
                  <a:lnTo>
                    <a:pt x="263" y="0"/>
                  </a:lnTo>
                  <a:lnTo>
                    <a:pt x="241" y="0"/>
                  </a:lnTo>
                  <a:lnTo>
                    <a:pt x="238" y="3"/>
                  </a:lnTo>
                  <a:lnTo>
                    <a:pt x="238" y="40"/>
                  </a:lnTo>
                  <a:lnTo>
                    <a:pt x="208" y="40"/>
                  </a:lnTo>
                  <a:lnTo>
                    <a:pt x="208" y="3"/>
                  </a:lnTo>
                  <a:lnTo>
                    <a:pt x="205" y="0"/>
                  </a:lnTo>
                  <a:lnTo>
                    <a:pt x="183" y="0"/>
                  </a:lnTo>
                  <a:lnTo>
                    <a:pt x="180" y="3"/>
                  </a:lnTo>
                  <a:lnTo>
                    <a:pt x="180" y="40"/>
                  </a:lnTo>
                  <a:lnTo>
                    <a:pt x="150" y="40"/>
                  </a:lnTo>
                  <a:lnTo>
                    <a:pt x="150" y="3"/>
                  </a:lnTo>
                  <a:lnTo>
                    <a:pt x="147" y="0"/>
                  </a:lnTo>
                  <a:lnTo>
                    <a:pt x="125" y="0"/>
                  </a:lnTo>
                  <a:lnTo>
                    <a:pt x="122" y="3"/>
                  </a:lnTo>
                  <a:lnTo>
                    <a:pt x="122" y="40"/>
                  </a:lnTo>
                  <a:lnTo>
                    <a:pt x="100" y="40"/>
                  </a:lnTo>
                  <a:lnTo>
                    <a:pt x="94" y="46"/>
                  </a:lnTo>
                  <a:lnTo>
                    <a:pt x="94" y="148"/>
                  </a:lnTo>
                  <a:lnTo>
                    <a:pt x="57" y="164"/>
                  </a:lnTo>
                  <a:lnTo>
                    <a:pt x="27" y="192"/>
                  </a:lnTo>
                  <a:lnTo>
                    <a:pt x="8" y="227"/>
                  </a:lnTo>
                  <a:lnTo>
                    <a:pt x="0" y="269"/>
                  </a:lnTo>
                  <a:lnTo>
                    <a:pt x="10" y="318"/>
                  </a:lnTo>
                  <a:lnTo>
                    <a:pt x="37" y="358"/>
                  </a:lnTo>
                  <a:lnTo>
                    <a:pt x="77" y="386"/>
                  </a:lnTo>
                  <a:lnTo>
                    <a:pt x="126" y="396"/>
                  </a:lnTo>
                  <a:lnTo>
                    <a:pt x="148" y="394"/>
                  </a:lnTo>
                  <a:lnTo>
                    <a:pt x="169" y="389"/>
                  </a:lnTo>
                  <a:lnTo>
                    <a:pt x="188" y="380"/>
                  </a:lnTo>
                  <a:lnTo>
                    <a:pt x="205" y="369"/>
                  </a:lnTo>
                  <a:lnTo>
                    <a:pt x="529" y="369"/>
                  </a:lnTo>
                  <a:lnTo>
                    <a:pt x="535" y="363"/>
                  </a:lnTo>
                  <a:lnTo>
                    <a:pt x="535" y="46"/>
                  </a:lnTo>
                  <a:lnTo>
                    <a:pt x="529" y="40"/>
                  </a:lnTo>
                  <a:lnTo>
                    <a:pt x="521" y="40"/>
                  </a:lnTo>
                  <a:lnTo>
                    <a:pt x="499" y="40"/>
                  </a:lnTo>
                  <a:lnTo>
                    <a:pt x="499" y="3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D8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0CBDEB81-76ED-4DFA-94D5-3F66B8B2F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6797"/>
              <a:ext cx="535" cy="397"/>
            </a:xfrm>
            <a:custGeom>
              <a:avLst/>
              <a:gdLst>
                <a:gd name="T0" fmla="+- 0 1882 1387"/>
                <a:gd name="T1" fmla="*/ T0 w 535"/>
                <a:gd name="T2" fmla="+- 0 6797 6797"/>
                <a:gd name="T3" fmla="*/ 6797 h 397"/>
                <a:gd name="T4" fmla="+- 0 1860 1387"/>
                <a:gd name="T5" fmla="*/ T4 w 535"/>
                <a:gd name="T6" fmla="+- 0 6797 6797"/>
                <a:gd name="T7" fmla="*/ 6797 h 397"/>
                <a:gd name="T8" fmla="+- 0 1857 1387"/>
                <a:gd name="T9" fmla="*/ T8 w 535"/>
                <a:gd name="T10" fmla="+- 0 6800 6797"/>
                <a:gd name="T11" fmla="*/ 6800 h 397"/>
                <a:gd name="T12" fmla="+- 0 1857 1387"/>
                <a:gd name="T13" fmla="*/ T12 w 535"/>
                <a:gd name="T14" fmla="+- 0 6838 6797"/>
                <a:gd name="T15" fmla="*/ 6838 h 397"/>
                <a:gd name="T16" fmla="+- 0 1827 1387"/>
                <a:gd name="T17" fmla="*/ T16 w 535"/>
                <a:gd name="T18" fmla="+- 0 6838 6797"/>
                <a:gd name="T19" fmla="*/ 6838 h 397"/>
                <a:gd name="T20" fmla="+- 0 1827 1387"/>
                <a:gd name="T21" fmla="*/ T20 w 535"/>
                <a:gd name="T22" fmla="+- 0 6800 6797"/>
                <a:gd name="T23" fmla="*/ 6800 h 397"/>
                <a:gd name="T24" fmla="+- 0 1824 1387"/>
                <a:gd name="T25" fmla="*/ T24 w 535"/>
                <a:gd name="T26" fmla="+- 0 6797 6797"/>
                <a:gd name="T27" fmla="*/ 6797 h 397"/>
                <a:gd name="T28" fmla="+- 0 1802 1387"/>
                <a:gd name="T29" fmla="*/ T28 w 535"/>
                <a:gd name="T30" fmla="+- 0 6797 6797"/>
                <a:gd name="T31" fmla="*/ 6797 h 397"/>
                <a:gd name="T32" fmla="+- 0 1799 1387"/>
                <a:gd name="T33" fmla="*/ T32 w 535"/>
                <a:gd name="T34" fmla="+- 0 6800 6797"/>
                <a:gd name="T35" fmla="*/ 6800 h 397"/>
                <a:gd name="T36" fmla="+- 0 1799 1387"/>
                <a:gd name="T37" fmla="*/ T36 w 535"/>
                <a:gd name="T38" fmla="+- 0 6838 6797"/>
                <a:gd name="T39" fmla="*/ 6838 h 397"/>
                <a:gd name="T40" fmla="+- 0 1769 1387"/>
                <a:gd name="T41" fmla="*/ T40 w 535"/>
                <a:gd name="T42" fmla="+- 0 6838 6797"/>
                <a:gd name="T43" fmla="*/ 6838 h 397"/>
                <a:gd name="T44" fmla="+- 0 1769 1387"/>
                <a:gd name="T45" fmla="*/ T44 w 535"/>
                <a:gd name="T46" fmla="+- 0 6800 6797"/>
                <a:gd name="T47" fmla="*/ 6800 h 397"/>
                <a:gd name="T48" fmla="+- 0 1766 1387"/>
                <a:gd name="T49" fmla="*/ T48 w 535"/>
                <a:gd name="T50" fmla="+- 0 6797 6797"/>
                <a:gd name="T51" fmla="*/ 6797 h 397"/>
                <a:gd name="T52" fmla="+- 0 1744 1387"/>
                <a:gd name="T53" fmla="*/ T52 w 535"/>
                <a:gd name="T54" fmla="+- 0 6797 6797"/>
                <a:gd name="T55" fmla="*/ 6797 h 397"/>
                <a:gd name="T56" fmla="+- 0 1741 1387"/>
                <a:gd name="T57" fmla="*/ T56 w 535"/>
                <a:gd name="T58" fmla="+- 0 6800 6797"/>
                <a:gd name="T59" fmla="*/ 6800 h 397"/>
                <a:gd name="T60" fmla="+- 0 1741 1387"/>
                <a:gd name="T61" fmla="*/ T60 w 535"/>
                <a:gd name="T62" fmla="+- 0 6838 6797"/>
                <a:gd name="T63" fmla="*/ 6838 h 397"/>
                <a:gd name="T64" fmla="+- 0 1711 1387"/>
                <a:gd name="T65" fmla="*/ T64 w 535"/>
                <a:gd name="T66" fmla="+- 0 6838 6797"/>
                <a:gd name="T67" fmla="*/ 6838 h 397"/>
                <a:gd name="T68" fmla="+- 0 1711 1387"/>
                <a:gd name="T69" fmla="*/ T68 w 535"/>
                <a:gd name="T70" fmla="+- 0 6800 6797"/>
                <a:gd name="T71" fmla="*/ 6800 h 397"/>
                <a:gd name="T72" fmla="+- 0 1708 1387"/>
                <a:gd name="T73" fmla="*/ T72 w 535"/>
                <a:gd name="T74" fmla="+- 0 6797 6797"/>
                <a:gd name="T75" fmla="*/ 6797 h 397"/>
                <a:gd name="T76" fmla="+- 0 1686 1387"/>
                <a:gd name="T77" fmla="*/ T76 w 535"/>
                <a:gd name="T78" fmla="+- 0 6797 6797"/>
                <a:gd name="T79" fmla="*/ 6797 h 397"/>
                <a:gd name="T80" fmla="+- 0 1683 1387"/>
                <a:gd name="T81" fmla="*/ T80 w 535"/>
                <a:gd name="T82" fmla="+- 0 6800 6797"/>
                <a:gd name="T83" fmla="*/ 6800 h 397"/>
                <a:gd name="T84" fmla="+- 0 1683 1387"/>
                <a:gd name="T85" fmla="*/ T84 w 535"/>
                <a:gd name="T86" fmla="+- 0 6838 6797"/>
                <a:gd name="T87" fmla="*/ 6838 h 397"/>
                <a:gd name="T88" fmla="+- 0 1653 1387"/>
                <a:gd name="T89" fmla="*/ T88 w 535"/>
                <a:gd name="T90" fmla="+- 0 6838 6797"/>
                <a:gd name="T91" fmla="*/ 6838 h 397"/>
                <a:gd name="T92" fmla="+- 0 1653 1387"/>
                <a:gd name="T93" fmla="*/ T92 w 535"/>
                <a:gd name="T94" fmla="+- 0 6800 6797"/>
                <a:gd name="T95" fmla="*/ 6800 h 397"/>
                <a:gd name="T96" fmla="+- 0 1650 1387"/>
                <a:gd name="T97" fmla="*/ T96 w 535"/>
                <a:gd name="T98" fmla="+- 0 6797 6797"/>
                <a:gd name="T99" fmla="*/ 6797 h 397"/>
                <a:gd name="T100" fmla="+- 0 1627 1387"/>
                <a:gd name="T101" fmla="*/ T100 w 535"/>
                <a:gd name="T102" fmla="+- 0 6797 6797"/>
                <a:gd name="T103" fmla="*/ 6797 h 397"/>
                <a:gd name="T104" fmla="+- 0 1624 1387"/>
                <a:gd name="T105" fmla="*/ T104 w 535"/>
                <a:gd name="T106" fmla="+- 0 6800 6797"/>
                <a:gd name="T107" fmla="*/ 6800 h 397"/>
                <a:gd name="T108" fmla="+- 0 1624 1387"/>
                <a:gd name="T109" fmla="*/ T108 w 535"/>
                <a:gd name="T110" fmla="+- 0 6838 6797"/>
                <a:gd name="T111" fmla="*/ 6838 h 397"/>
                <a:gd name="T112" fmla="+- 0 1595 1387"/>
                <a:gd name="T113" fmla="*/ T112 w 535"/>
                <a:gd name="T114" fmla="+- 0 6838 6797"/>
                <a:gd name="T115" fmla="*/ 6838 h 397"/>
                <a:gd name="T116" fmla="+- 0 1595 1387"/>
                <a:gd name="T117" fmla="*/ T116 w 535"/>
                <a:gd name="T118" fmla="+- 0 6800 6797"/>
                <a:gd name="T119" fmla="*/ 6800 h 397"/>
                <a:gd name="T120" fmla="+- 0 1592 1387"/>
                <a:gd name="T121" fmla="*/ T120 w 535"/>
                <a:gd name="T122" fmla="+- 0 6797 6797"/>
                <a:gd name="T123" fmla="*/ 6797 h 397"/>
                <a:gd name="T124" fmla="+- 0 1569 1387"/>
                <a:gd name="T125" fmla="*/ T124 w 535"/>
                <a:gd name="T126" fmla="+- 0 6797 6797"/>
                <a:gd name="T127" fmla="*/ 6797 h 397"/>
                <a:gd name="T128" fmla="+- 0 1566 1387"/>
                <a:gd name="T129" fmla="*/ T128 w 535"/>
                <a:gd name="T130" fmla="+- 0 6800 6797"/>
                <a:gd name="T131" fmla="*/ 6800 h 397"/>
                <a:gd name="T132" fmla="+- 0 1566 1387"/>
                <a:gd name="T133" fmla="*/ T132 w 535"/>
                <a:gd name="T134" fmla="+- 0 6838 6797"/>
                <a:gd name="T135" fmla="*/ 6838 h 397"/>
                <a:gd name="T136" fmla="+- 0 1537 1387"/>
                <a:gd name="T137" fmla="*/ T136 w 535"/>
                <a:gd name="T138" fmla="+- 0 6838 6797"/>
                <a:gd name="T139" fmla="*/ 6838 h 397"/>
                <a:gd name="T140" fmla="+- 0 1537 1387"/>
                <a:gd name="T141" fmla="*/ T140 w 535"/>
                <a:gd name="T142" fmla="+- 0 6800 6797"/>
                <a:gd name="T143" fmla="*/ 6800 h 397"/>
                <a:gd name="T144" fmla="+- 0 1534 1387"/>
                <a:gd name="T145" fmla="*/ T144 w 535"/>
                <a:gd name="T146" fmla="+- 0 6797 6797"/>
                <a:gd name="T147" fmla="*/ 6797 h 397"/>
                <a:gd name="T148" fmla="+- 0 1511 1387"/>
                <a:gd name="T149" fmla="*/ T148 w 535"/>
                <a:gd name="T150" fmla="+- 0 6797 6797"/>
                <a:gd name="T151" fmla="*/ 6797 h 397"/>
                <a:gd name="T152" fmla="+- 0 1508 1387"/>
                <a:gd name="T153" fmla="*/ T152 w 535"/>
                <a:gd name="T154" fmla="+- 0 6800 6797"/>
                <a:gd name="T155" fmla="*/ 6800 h 397"/>
                <a:gd name="T156" fmla="+- 0 1508 1387"/>
                <a:gd name="T157" fmla="*/ T156 w 535"/>
                <a:gd name="T158" fmla="+- 0 6838 6797"/>
                <a:gd name="T159" fmla="*/ 6838 h 397"/>
                <a:gd name="T160" fmla="+- 0 1486 1387"/>
                <a:gd name="T161" fmla="*/ T160 w 535"/>
                <a:gd name="T162" fmla="+- 0 6838 6797"/>
                <a:gd name="T163" fmla="*/ 6838 h 397"/>
                <a:gd name="T164" fmla="+- 0 1480 1387"/>
                <a:gd name="T165" fmla="*/ T164 w 535"/>
                <a:gd name="T166" fmla="+- 0 6844 6797"/>
                <a:gd name="T167" fmla="*/ 6844 h 397"/>
                <a:gd name="T168" fmla="+- 0 1480 1387"/>
                <a:gd name="T169" fmla="*/ T168 w 535"/>
                <a:gd name="T170" fmla="+- 0 6945 6797"/>
                <a:gd name="T171" fmla="*/ 6945 h 397"/>
                <a:gd name="T172" fmla="+- 0 1443 1387"/>
                <a:gd name="T173" fmla="*/ T172 w 535"/>
                <a:gd name="T174" fmla="+- 0 6962 6797"/>
                <a:gd name="T175" fmla="*/ 6962 h 397"/>
                <a:gd name="T176" fmla="+- 0 1414 1387"/>
                <a:gd name="T177" fmla="*/ T176 w 535"/>
                <a:gd name="T178" fmla="+- 0 6989 6797"/>
                <a:gd name="T179" fmla="*/ 6989 h 397"/>
                <a:gd name="T180" fmla="+- 0 1394 1387"/>
                <a:gd name="T181" fmla="*/ T180 w 535"/>
                <a:gd name="T182" fmla="+- 0 7025 6797"/>
                <a:gd name="T183" fmla="*/ 7025 h 397"/>
                <a:gd name="T184" fmla="+- 0 1387 1387"/>
                <a:gd name="T185" fmla="*/ T184 w 535"/>
                <a:gd name="T186" fmla="+- 0 7066 6797"/>
                <a:gd name="T187" fmla="*/ 7066 h 397"/>
                <a:gd name="T188" fmla="+- 0 1396 1387"/>
                <a:gd name="T189" fmla="*/ T188 w 535"/>
                <a:gd name="T190" fmla="+- 0 7116 6797"/>
                <a:gd name="T191" fmla="*/ 7116 h 397"/>
                <a:gd name="T192" fmla="+- 0 1423 1387"/>
                <a:gd name="T193" fmla="*/ T192 w 535"/>
                <a:gd name="T194" fmla="+- 0 7156 6797"/>
                <a:gd name="T195" fmla="*/ 7156 h 397"/>
                <a:gd name="T196" fmla="+- 0 1463 1387"/>
                <a:gd name="T197" fmla="*/ T196 w 535"/>
                <a:gd name="T198" fmla="+- 0 7183 6797"/>
                <a:gd name="T199" fmla="*/ 7183 h 397"/>
                <a:gd name="T200" fmla="+- 0 1512 1387"/>
                <a:gd name="T201" fmla="*/ T200 w 535"/>
                <a:gd name="T202" fmla="+- 0 7194 6797"/>
                <a:gd name="T203" fmla="*/ 7194 h 397"/>
                <a:gd name="T204" fmla="+- 0 1534 1387"/>
                <a:gd name="T205" fmla="*/ T204 w 535"/>
                <a:gd name="T206" fmla="+- 0 7192 6797"/>
                <a:gd name="T207" fmla="*/ 7192 h 397"/>
                <a:gd name="T208" fmla="+- 0 1555 1387"/>
                <a:gd name="T209" fmla="*/ T208 w 535"/>
                <a:gd name="T210" fmla="+- 0 7186 6797"/>
                <a:gd name="T211" fmla="*/ 7186 h 397"/>
                <a:gd name="T212" fmla="+- 0 1574 1387"/>
                <a:gd name="T213" fmla="*/ T212 w 535"/>
                <a:gd name="T214" fmla="+- 0 7178 6797"/>
                <a:gd name="T215" fmla="*/ 7178 h 397"/>
                <a:gd name="T216" fmla="+- 0 1591 1387"/>
                <a:gd name="T217" fmla="*/ T216 w 535"/>
                <a:gd name="T218" fmla="+- 0 7166 6797"/>
                <a:gd name="T219" fmla="*/ 7166 h 397"/>
                <a:gd name="T220" fmla="+- 0 1915 1387"/>
                <a:gd name="T221" fmla="*/ T220 w 535"/>
                <a:gd name="T222" fmla="+- 0 7166 6797"/>
                <a:gd name="T223" fmla="*/ 7166 h 397"/>
                <a:gd name="T224" fmla="+- 0 1921 1387"/>
                <a:gd name="T225" fmla="*/ T224 w 535"/>
                <a:gd name="T226" fmla="+- 0 7160 6797"/>
                <a:gd name="T227" fmla="*/ 7160 h 397"/>
                <a:gd name="T228" fmla="+- 0 1921 1387"/>
                <a:gd name="T229" fmla="*/ T228 w 535"/>
                <a:gd name="T230" fmla="+- 0 6844 6797"/>
                <a:gd name="T231" fmla="*/ 6844 h 397"/>
                <a:gd name="T232" fmla="+- 0 1915 1387"/>
                <a:gd name="T233" fmla="*/ T232 w 535"/>
                <a:gd name="T234" fmla="+- 0 6838 6797"/>
                <a:gd name="T235" fmla="*/ 6838 h 397"/>
                <a:gd name="T236" fmla="+- 0 1908 1387"/>
                <a:gd name="T237" fmla="*/ T236 w 535"/>
                <a:gd name="T238" fmla="+- 0 6838 6797"/>
                <a:gd name="T239" fmla="*/ 6838 h 397"/>
                <a:gd name="T240" fmla="+- 0 1885 1387"/>
                <a:gd name="T241" fmla="*/ T240 w 535"/>
                <a:gd name="T242" fmla="+- 0 6838 6797"/>
                <a:gd name="T243" fmla="*/ 6838 h 397"/>
                <a:gd name="T244" fmla="+- 0 1885 1387"/>
                <a:gd name="T245" fmla="*/ T244 w 535"/>
                <a:gd name="T246" fmla="+- 0 6800 6797"/>
                <a:gd name="T247" fmla="*/ 6800 h 397"/>
                <a:gd name="T248" fmla="+- 0 1882 1387"/>
                <a:gd name="T249" fmla="*/ T248 w 535"/>
                <a:gd name="T250" fmla="+- 0 6797 6797"/>
                <a:gd name="T251" fmla="*/ 6797 h 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535" h="397">
                  <a:moveTo>
                    <a:pt x="495" y="0"/>
                  </a:moveTo>
                  <a:lnTo>
                    <a:pt x="473" y="0"/>
                  </a:lnTo>
                  <a:lnTo>
                    <a:pt x="470" y="3"/>
                  </a:lnTo>
                  <a:lnTo>
                    <a:pt x="470" y="41"/>
                  </a:lnTo>
                  <a:lnTo>
                    <a:pt x="440" y="41"/>
                  </a:lnTo>
                  <a:lnTo>
                    <a:pt x="440" y="3"/>
                  </a:lnTo>
                  <a:lnTo>
                    <a:pt x="437" y="0"/>
                  </a:lnTo>
                  <a:lnTo>
                    <a:pt x="415" y="0"/>
                  </a:lnTo>
                  <a:lnTo>
                    <a:pt x="412" y="3"/>
                  </a:lnTo>
                  <a:lnTo>
                    <a:pt x="412" y="41"/>
                  </a:lnTo>
                  <a:lnTo>
                    <a:pt x="382" y="41"/>
                  </a:lnTo>
                  <a:lnTo>
                    <a:pt x="382" y="3"/>
                  </a:lnTo>
                  <a:lnTo>
                    <a:pt x="379" y="0"/>
                  </a:lnTo>
                  <a:lnTo>
                    <a:pt x="357" y="0"/>
                  </a:lnTo>
                  <a:lnTo>
                    <a:pt x="354" y="3"/>
                  </a:lnTo>
                  <a:lnTo>
                    <a:pt x="354" y="41"/>
                  </a:lnTo>
                  <a:lnTo>
                    <a:pt x="324" y="41"/>
                  </a:lnTo>
                  <a:lnTo>
                    <a:pt x="324" y="3"/>
                  </a:lnTo>
                  <a:lnTo>
                    <a:pt x="321" y="0"/>
                  </a:lnTo>
                  <a:lnTo>
                    <a:pt x="299" y="0"/>
                  </a:lnTo>
                  <a:lnTo>
                    <a:pt x="296" y="3"/>
                  </a:lnTo>
                  <a:lnTo>
                    <a:pt x="296" y="41"/>
                  </a:lnTo>
                  <a:lnTo>
                    <a:pt x="266" y="41"/>
                  </a:lnTo>
                  <a:lnTo>
                    <a:pt x="266" y="3"/>
                  </a:lnTo>
                  <a:lnTo>
                    <a:pt x="263" y="0"/>
                  </a:lnTo>
                  <a:lnTo>
                    <a:pt x="240" y="0"/>
                  </a:lnTo>
                  <a:lnTo>
                    <a:pt x="237" y="3"/>
                  </a:lnTo>
                  <a:lnTo>
                    <a:pt x="237" y="41"/>
                  </a:lnTo>
                  <a:lnTo>
                    <a:pt x="208" y="41"/>
                  </a:lnTo>
                  <a:lnTo>
                    <a:pt x="208" y="3"/>
                  </a:lnTo>
                  <a:lnTo>
                    <a:pt x="205" y="0"/>
                  </a:lnTo>
                  <a:lnTo>
                    <a:pt x="182" y="0"/>
                  </a:lnTo>
                  <a:lnTo>
                    <a:pt x="179" y="3"/>
                  </a:lnTo>
                  <a:lnTo>
                    <a:pt x="179" y="41"/>
                  </a:lnTo>
                  <a:lnTo>
                    <a:pt x="150" y="41"/>
                  </a:lnTo>
                  <a:lnTo>
                    <a:pt x="150" y="3"/>
                  </a:lnTo>
                  <a:lnTo>
                    <a:pt x="147" y="0"/>
                  </a:lnTo>
                  <a:lnTo>
                    <a:pt x="124" y="0"/>
                  </a:lnTo>
                  <a:lnTo>
                    <a:pt x="121" y="3"/>
                  </a:lnTo>
                  <a:lnTo>
                    <a:pt x="121" y="41"/>
                  </a:lnTo>
                  <a:lnTo>
                    <a:pt x="99" y="41"/>
                  </a:lnTo>
                  <a:lnTo>
                    <a:pt x="93" y="47"/>
                  </a:lnTo>
                  <a:lnTo>
                    <a:pt x="93" y="148"/>
                  </a:lnTo>
                  <a:lnTo>
                    <a:pt x="56" y="165"/>
                  </a:lnTo>
                  <a:lnTo>
                    <a:pt x="27" y="192"/>
                  </a:lnTo>
                  <a:lnTo>
                    <a:pt x="7" y="228"/>
                  </a:lnTo>
                  <a:lnTo>
                    <a:pt x="0" y="269"/>
                  </a:lnTo>
                  <a:lnTo>
                    <a:pt x="9" y="319"/>
                  </a:lnTo>
                  <a:lnTo>
                    <a:pt x="36" y="359"/>
                  </a:lnTo>
                  <a:lnTo>
                    <a:pt x="76" y="386"/>
                  </a:lnTo>
                  <a:lnTo>
                    <a:pt x="125" y="397"/>
                  </a:lnTo>
                  <a:lnTo>
                    <a:pt x="147" y="395"/>
                  </a:lnTo>
                  <a:lnTo>
                    <a:pt x="168" y="389"/>
                  </a:lnTo>
                  <a:lnTo>
                    <a:pt x="187" y="381"/>
                  </a:lnTo>
                  <a:lnTo>
                    <a:pt x="204" y="369"/>
                  </a:lnTo>
                  <a:lnTo>
                    <a:pt x="528" y="369"/>
                  </a:lnTo>
                  <a:lnTo>
                    <a:pt x="534" y="363"/>
                  </a:lnTo>
                  <a:lnTo>
                    <a:pt x="534" y="47"/>
                  </a:lnTo>
                  <a:lnTo>
                    <a:pt x="528" y="41"/>
                  </a:lnTo>
                  <a:lnTo>
                    <a:pt x="521" y="41"/>
                  </a:lnTo>
                  <a:lnTo>
                    <a:pt x="498" y="41"/>
                  </a:lnTo>
                  <a:lnTo>
                    <a:pt x="498" y="3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848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F6E33628-D3F4-4E73-9C05-7DA17C7AC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" y="6793"/>
              <a:ext cx="535" cy="397"/>
            </a:xfrm>
            <a:custGeom>
              <a:avLst/>
              <a:gdLst>
                <a:gd name="T0" fmla="+- 0 1879 1384"/>
                <a:gd name="T1" fmla="*/ T0 w 535"/>
                <a:gd name="T2" fmla="+- 0 6794 6794"/>
                <a:gd name="T3" fmla="*/ 6794 h 397"/>
                <a:gd name="T4" fmla="+- 0 1857 1384"/>
                <a:gd name="T5" fmla="*/ T4 w 535"/>
                <a:gd name="T6" fmla="+- 0 6794 6794"/>
                <a:gd name="T7" fmla="*/ 6794 h 397"/>
                <a:gd name="T8" fmla="+- 0 1854 1384"/>
                <a:gd name="T9" fmla="*/ T8 w 535"/>
                <a:gd name="T10" fmla="+- 0 6797 6794"/>
                <a:gd name="T11" fmla="*/ 6797 h 397"/>
                <a:gd name="T12" fmla="+- 0 1854 1384"/>
                <a:gd name="T13" fmla="*/ T12 w 535"/>
                <a:gd name="T14" fmla="+- 0 6834 6794"/>
                <a:gd name="T15" fmla="*/ 6834 h 397"/>
                <a:gd name="T16" fmla="+- 0 1824 1384"/>
                <a:gd name="T17" fmla="*/ T16 w 535"/>
                <a:gd name="T18" fmla="+- 0 6834 6794"/>
                <a:gd name="T19" fmla="*/ 6834 h 397"/>
                <a:gd name="T20" fmla="+- 0 1824 1384"/>
                <a:gd name="T21" fmla="*/ T20 w 535"/>
                <a:gd name="T22" fmla="+- 0 6797 6794"/>
                <a:gd name="T23" fmla="*/ 6797 h 397"/>
                <a:gd name="T24" fmla="+- 0 1821 1384"/>
                <a:gd name="T25" fmla="*/ T24 w 535"/>
                <a:gd name="T26" fmla="+- 0 6794 6794"/>
                <a:gd name="T27" fmla="*/ 6794 h 397"/>
                <a:gd name="T28" fmla="+- 0 1799 1384"/>
                <a:gd name="T29" fmla="*/ T28 w 535"/>
                <a:gd name="T30" fmla="+- 0 6794 6794"/>
                <a:gd name="T31" fmla="*/ 6794 h 397"/>
                <a:gd name="T32" fmla="+- 0 1796 1384"/>
                <a:gd name="T33" fmla="*/ T32 w 535"/>
                <a:gd name="T34" fmla="+- 0 6797 6794"/>
                <a:gd name="T35" fmla="*/ 6797 h 397"/>
                <a:gd name="T36" fmla="+- 0 1796 1384"/>
                <a:gd name="T37" fmla="*/ T36 w 535"/>
                <a:gd name="T38" fmla="+- 0 6834 6794"/>
                <a:gd name="T39" fmla="*/ 6834 h 397"/>
                <a:gd name="T40" fmla="+- 0 1766 1384"/>
                <a:gd name="T41" fmla="*/ T40 w 535"/>
                <a:gd name="T42" fmla="+- 0 6834 6794"/>
                <a:gd name="T43" fmla="*/ 6834 h 397"/>
                <a:gd name="T44" fmla="+- 0 1766 1384"/>
                <a:gd name="T45" fmla="*/ T44 w 535"/>
                <a:gd name="T46" fmla="+- 0 6797 6794"/>
                <a:gd name="T47" fmla="*/ 6797 h 397"/>
                <a:gd name="T48" fmla="+- 0 1763 1384"/>
                <a:gd name="T49" fmla="*/ T48 w 535"/>
                <a:gd name="T50" fmla="+- 0 6794 6794"/>
                <a:gd name="T51" fmla="*/ 6794 h 397"/>
                <a:gd name="T52" fmla="+- 0 1741 1384"/>
                <a:gd name="T53" fmla="*/ T52 w 535"/>
                <a:gd name="T54" fmla="+- 0 6794 6794"/>
                <a:gd name="T55" fmla="*/ 6794 h 397"/>
                <a:gd name="T56" fmla="+- 0 1738 1384"/>
                <a:gd name="T57" fmla="*/ T56 w 535"/>
                <a:gd name="T58" fmla="+- 0 6797 6794"/>
                <a:gd name="T59" fmla="*/ 6797 h 397"/>
                <a:gd name="T60" fmla="+- 0 1738 1384"/>
                <a:gd name="T61" fmla="*/ T60 w 535"/>
                <a:gd name="T62" fmla="+- 0 6834 6794"/>
                <a:gd name="T63" fmla="*/ 6834 h 397"/>
                <a:gd name="T64" fmla="+- 0 1708 1384"/>
                <a:gd name="T65" fmla="*/ T64 w 535"/>
                <a:gd name="T66" fmla="+- 0 6834 6794"/>
                <a:gd name="T67" fmla="*/ 6834 h 397"/>
                <a:gd name="T68" fmla="+- 0 1708 1384"/>
                <a:gd name="T69" fmla="*/ T68 w 535"/>
                <a:gd name="T70" fmla="+- 0 6797 6794"/>
                <a:gd name="T71" fmla="*/ 6797 h 397"/>
                <a:gd name="T72" fmla="+- 0 1705 1384"/>
                <a:gd name="T73" fmla="*/ T72 w 535"/>
                <a:gd name="T74" fmla="+- 0 6794 6794"/>
                <a:gd name="T75" fmla="*/ 6794 h 397"/>
                <a:gd name="T76" fmla="+- 0 1683 1384"/>
                <a:gd name="T77" fmla="*/ T76 w 535"/>
                <a:gd name="T78" fmla="+- 0 6794 6794"/>
                <a:gd name="T79" fmla="*/ 6794 h 397"/>
                <a:gd name="T80" fmla="+- 0 1680 1384"/>
                <a:gd name="T81" fmla="*/ T80 w 535"/>
                <a:gd name="T82" fmla="+- 0 6797 6794"/>
                <a:gd name="T83" fmla="*/ 6797 h 397"/>
                <a:gd name="T84" fmla="+- 0 1680 1384"/>
                <a:gd name="T85" fmla="*/ T84 w 535"/>
                <a:gd name="T86" fmla="+- 0 6834 6794"/>
                <a:gd name="T87" fmla="*/ 6834 h 397"/>
                <a:gd name="T88" fmla="+- 0 1650 1384"/>
                <a:gd name="T89" fmla="*/ T88 w 535"/>
                <a:gd name="T90" fmla="+- 0 6834 6794"/>
                <a:gd name="T91" fmla="*/ 6834 h 397"/>
                <a:gd name="T92" fmla="+- 0 1650 1384"/>
                <a:gd name="T93" fmla="*/ T92 w 535"/>
                <a:gd name="T94" fmla="+- 0 6797 6794"/>
                <a:gd name="T95" fmla="*/ 6797 h 397"/>
                <a:gd name="T96" fmla="+- 0 1647 1384"/>
                <a:gd name="T97" fmla="*/ T96 w 535"/>
                <a:gd name="T98" fmla="+- 0 6794 6794"/>
                <a:gd name="T99" fmla="*/ 6794 h 397"/>
                <a:gd name="T100" fmla="+- 0 1625 1384"/>
                <a:gd name="T101" fmla="*/ T100 w 535"/>
                <a:gd name="T102" fmla="+- 0 6794 6794"/>
                <a:gd name="T103" fmla="*/ 6794 h 397"/>
                <a:gd name="T104" fmla="+- 0 1622 1384"/>
                <a:gd name="T105" fmla="*/ T104 w 535"/>
                <a:gd name="T106" fmla="+- 0 6797 6794"/>
                <a:gd name="T107" fmla="*/ 6797 h 397"/>
                <a:gd name="T108" fmla="+- 0 1622 1384"/>
                <a:gd name="T109" fmla="*/ T108 w 535"/>
                <a:gd name="T110" fmla="+- 0 6834 6794"/>
                <a:gd name="T111" fmla="*/ 6834 h 397"/>
                <a:gd name="T112" fmla="+- 0 1592 1384"/>
                <a:gd name="T113" fmla="*/ T112 w 535"/>
                <a:gd name="T114" fmla="+- 0 6834 6794"/>
                <a:gd name="T115" fmla="*/ 6834 h 397"/>
                <a:gd name="T116" fmla="+- 0 1592 1384"/>
                <a:gd name="T117" fmla="*/ T116 w 535"/>
                <a:gd name="T118" fmla="+- 0 6797 6794"/>
                <a:gd name="T119" fmla="*/ 6797 h 397"/>
                <a:gd name="T120" fmla="+- 0 1589 1384"/>
                <a:gd name="T121" fmla="*/ T120 w 535"/>
                <a:gd name="T122" fmla="+- 0 6794 6794"/>
                <a:gd name="T123" fmla="*/ 6794 h 397"/>
                <a:gd name="T124" fmla="+- 0 1567 1384"/>
                <a:gd name="T125" fmla="*/ T124 w 535"/>
                <a:gd name="T126" fmla="+- 0 6794 6794"/>
                <a:gd name="T127" fmla="*/ 6794 h 397"/>
                <a:gd name="T128" fmla="+- 0 1564 1384"/>
                <a:gd name="T129" fmla="*/ T128 w 535"/>
                <a:gd name="T130" fmla="+- 0 6797 6794"/>
                <a:gd name="T131" fmla="*/ 6797 h 397"/>
                <a:gd name="T132" fmla="+- 0 1564 1384"/>
                <a:gd name="T133" fmla="*/ T132 w 535"/>
                <a:gd name="T134" fmla="+- 0 6834 6794"/>
                <a:gd name="T135" fmla="*/ 6834 h 397"/>
                <a:gd name="T136" fmla="+- 0 1534 1384"/>
                <a:gd name="T137" fmla="*/ T136 w 535"/>
                <a:gd name="T138" fmla="+- 0 6834 6794"/>
                <a:gd name="T139" fmla="*/ 6834 h 397"/>
                <a:gd name="T140" fmla="+- 0 1534 1384"/>
                <a:gd name="T141" fmla="*/ T140 w 535"/>
                <a:gd name="T142" fmla="+- 0 6797 6794"/>
                <a:gd name="T143" fmla="*/ 6797 h 397"/>
                <a:gd name="T144" fmla="+- 0 1531 1384"/>
                <a:gd name="T145" fmla="*/ T144 w 535"/>
                <a:gd name="T146" fmla="+- 0 6794 6794"/>
                <a:gd name="T147" fmla="*/ 6794 h 397"/>
                <a:gd name="T148" fmla="+- 0 1509 1384"/>
                <a:gd name="T149" fmla="*/ T148 w 535"/>
                <a:gd name="T150" fmla="+- 0 6794 6794"/>
                <a:gd name="T151" fmla="*/ 6794 h 397"/>
                <a:gd name="T152" fmla="+- 0 1506 1384"/>
                <a:gd name="T153" fmla="*/ T152 w 535"/>
                <a:gd name="T154" fmla="+- 0 6797 6794"/>
                <a:gd name="T155" fmla="*/ 6797 h 397"/>
                <a:gd name="T156" fmla="+- 0 1506 1384"/>
                <a:gd name="T157" fmla="*/ T156 w 535"/>
                <a:gd name="T158" fmla="+- 0 6834 6794"/>
                <a:gd name="T159" fmla="*/ 6834 h 397"/>
                <a:gd name="T160" fmla="+- 0 1484 1384"/>
                <a:gd name="T161" fmla="*/ T160 w 535"/>
                <a:gd name="T162" fmla="+- 0 6834 6794"/>
                <a:gd name="T163" fmla="*/ 6834 h 397"/>
                <a:gd name="T164" fmla="+- 0 1478 1384"/>
                <a:gd name="T165" fmla="*/ T164 w 535"/>
                <a:gd name="T166" fmla="+- 0 6840 6794"/>
                <a:gd name="T167" fmla="*/ 6840 h 397"/>
                <a:gd name="T168" fmla="+- 0 1478 1384"/>
                <a:gd name="T169" fmla="*/ T168 w 535"/>
                <a:gd name="T170" fmla="+- 0 6942 6794"/>
                <a:gd name="T171" fmla="*/ 6942 h 397"/>
                <a:gd name="T172" fmla="+- 0 1441 1384"/>
                <a:gd name="T173" fmla="*/ T172 w 535"/>
                <a:gd name="T174" fmla="+- 0 6958 6794"/>
                <a:gd name="T175" fmla="*/ 6958 h 397"/>
                <a:gd name="T176" fmla="+- 0 1411 1384"/>
                <a:gd name="T177" fmla="*/ T176 w 535"/>
                <a:gd name="T178" fmla="+- 0 6986 6794"/>
                <a:gd name="T179" fmla="*/ 6986 h 397"/>
                <a:gd name="T180" fmla="+- 0 1391 1384"/>
                <a:gd name="T181" fmla="*/ T180 w 535"/>
                <a:gd name="T182" fmla="+- 0 7022 6794"/>
                <a:gd name="T183" fmla="*/ 7022 h 397"/>
                <a:gd name="T184" fmla="+- 0 1384 1384"/>
                <a:gd name="T185" fmla="*/ T184 w 535"/>
                <a:gd name="T186" fmla="+- 0 7063 6794"/>
                <a:gd name="T187" fmla="*/ 7063 h 397"/>
                <a:gd name="T188" fmla="+- 0 1394 1384"/>
                <a:gd name="T189" fmla="*/ T188 w 535"/>
                <a:gd name="T190" fmla="+- 0 7112 6794"/>
                <a:gd name="T191" fmla="*/ 7112 h 397"/>
                <a:gd name="T192" fmla="+- 0 1421 1384"/>
                <a:gd name="T193" fmla="*/ T192 w 535"/>
                <a:gd name="T194" fmla="+- 0 7153 6794"/>
                <a:gd name="T195" fmla="*/ 7153 h 397"/>
                <a:gd name="T196" fmla="+- 0 1461 1384"/>
                <a:gd name="T197" fmla="*/ T196 w 535"/>
                <a:gd name="T198" fmla="+- 0 7180 6794"/>
                <a:gd name="T199" fmla="*/ 7180 h 397"/>
                <a:gd name="T200" fmla="+- 0 1510 1384"/>
                <a:gd name="T201" fmla="*/ T200 w 535"/>
                <a:gd name="T202" fmla="+- 0 7190 6794"/>
                <a:gd name="T203" fmla="*/ 7190 h 397"/>
                <a:gd name="T204" fmla="+- 0 1532 1384"/>
                <a:gd name="T205" fmla="*/ T204 w 535"/>
                <a:gd name="T206" fmla="+- 0 7188 6794"/>
                <a:gd name="T207" fmla="*/ 7188 h 397"/>
                <a:gd name="T208" fmla="+- 0 1552 1384"/>
                <a:gd name="T209" fmla="*/ T208 w 535"/>
                <a:gd name="T210" fmla="+- 0 7183 6794"/>
                <a:gd name="T211" fmla="*/ 7183 h 397"/>
                <a:gd name="T212" fmla="+- 0 1572 1384"/>
                <a:gd name="T213" fmla="*/ T212 w 535"/>
                <a:gd name="T214" fmla="+- 0 7174 6794"/>
                <a:gd name="T215" fmla="*/ 7174 h 397"/>
                <a:gd name="T216" fmla="+- 0 1589 1384"/>
                <a:gd name="T217" fmla="*/ T216 w 535"/>
                <a:gd name="T218" fmla="+- 0 7163 6794"/>
                <a:gd name="T219" fmla="*/ 7163 h 397"/>
                <a:gd name="T220" fmla="+- 0 1912 1384"/>
                <a:gd name="T221" fmla="*/ T220 w 535"/>
                <a:gd name="T222" fmla="+- 0 7163 6794"/>
                <a:gd name="T223" fmla="*/ 7163 h 397"/>
                <a:gd name="T224" fmla="+- 0 1919 1384"/>
                <a:gd name="T225" fmla="*/ T224 w 535"/>
                <a:gd name="T226" fmla="+- 0 7157 6794"/>
                <a:gd name="T227" fmla="*/ 7157 h 397"/>
                <a:gd name="T228" fmla="+- 0 1919 1384"/>
                <a:gd name="T229" fmla="*/ T228 w 535"/>
                <a:gd name="T230" fmla="+- 0 6840 6794"/>
                <a:gd name="T231" fmla="*/ 6840 h 397"/>
                <a:gd name="T232" fmla="+- 0 1912 1384"/>
                <a:gd name="T233" fmla="*/ T232 w 535"/>
                <a:gd name="T234" fmla="+- 0 6834 6794"/>
                <a:gd name="T235" fmla="*/ 6834 h 397"/>
                <a:gd name="T236" fmla="+- 0 1905 1384"/>
                <a:gd name="T237" fmla="*/ T236 w 535"/>
                <a:gd name="T238" fmla="+- 0 6834 6794"/>
                <a:gd name="T239" fmla="*/ 6834 h 397"/>
                <a:gd name="T240" fmla="+- 0 1882 1384"/>
                <a:gd name="T241" fmla="*/ T240 w 535"/>
                <a:gd name="T242" fmla="+- 0 6834 6794"/>
                <a:gd name="T243" fmla="*/ 6834 h 397"/>
                <a:gd name="T244" fmla="+- 0 1882 1384"/>
                <a:gd name="T245" fmla="*/ T244 w 535"/>
                <a:gd name="T246" fmla="+- 0 6797 6794"/>
                <a:gd name="T247" fmla="*/ 6797 h 397"/>
                <a:gd name="T248" fmla="+- 0 1879 1384"/>
                <a:gd name="T249" fmla="*/ T248 w 535"/>
                <a:gd name="T250" fmla="+- 0 6794 6794"/>
                <a:gd name="T251" fmla="*/ 6794 h 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535" h="397">
                  <a:moveTo>
                    <a:pt x="495" y="0"/>
                  </a:moveTo>
                  <a:lnTo>
                    <a:pt x="473" y="0"/>
                  </a:lnTo>
                  <a:lnTo>
                    <a:pt x="470" y="3"/>
                  </a:lnTo>
                  <a:lnTo>
                    <a:pt x="470" y="40"/>
                  </a:lnTo>
                  <a:lnTo>
                    <a:pt x="440" y="40"/>
                  </a:lnTo>
                  <a:lnTo>
                    <a:pt x="440" y="3"/>
                  </a:lnTo>
                  <a:lnTo>
                    <a:pt x="437" y="0"/>
                  </a:lnTo>
                  <a:lnTo>
                    <a:pt x="415" y="0"/>
                  </a:lnTo>
                  <a:lnTo>
                    <a:pt x="412" y="3"/>
                  </a:lnTo>
                  <a:lnTo>
                    <a:pt x="412" y="40"/>
                  </a:lnTo>
                  <a:lnTo>
                    <a:pt x="382" y="40"/>
                  </a:lnTo>
                  <a:lnTo>
                    <a:pt x="382" y="3"/>
                  </a:lnTo>
                  <a:lnTo>
                    <a:pt x="379" y="0"/>
                  </a:lnTo>
                  <a:lnTo>
                    <a:pt x="357" y="0"/>
                  </a:lnTo>
                  <a:lnTo>
                    <a:pt x="354" y="3"/>
                  </a:lnTo>
                  <a:lnTo>
                    <a:pt x="354" y="40"/>
                  </a:lnTo>
                  <a:lnTo>
                    <a:pt x="324" y="40"/>
                  </a:lnTo>
                  <a:lnTo>
                    <a:pt x="324" y="3"/>
                  </a:lnTo>
                  <a:lnTo>
                    <a:pt x="321" y="0"/>
                  </a:lnTo>
                  <a:lnTo>
                    <a:pt x="299" y="0"/>
                  </a:lnTo>
                  <a:lnTo>
                    <a:pt x="296" y="3"/>
                  </a:lnTo>
                  <a:lnTo>
                    <a:pt x="296" y="40"/>
                  </a:lnTo>
                  <a:lnTo>
                    <a:pt x="266" y="40"/>
                  </a:lnTo>
                  <a:lnTo>
                    <a:pt x="266" y="3"/>
                  </a:lnTo>
                  <a:lnTo>
                    <a:pt x="263" y="0"/>
                  </a:lnTo>
                  <a:lnTo>
                    <a:pt x="241" y="0"/>
                  </a:lnTo>
                  <a:lnTo>
                    <a:pt x="238" y="3"/>
                  </a:lnTo>
                  <a:lnTo>
                    <a:pt x="238" y="40"/>
                  </a:lnTo>
                  <a:lnTo>
                    <a:pt x="208" y="40"/>
                  </a:lnTo>
                  <a:lnTo>
                    <a:pt x="208" y="3"/>
                  </a:lnTo>
                  <a:lnTo>
                    <a:pt x="205" y="0"/>
                  </a:lnTo>
                  <a:lnTo>
                    <a:pt x="183" y="0"/>
                  </a:lnTo>
                  <a:lnTo>
                    <a:pt x="180" y="3"/>
                  </a:lnTo>
                  <a:lnTo>
                    <a:pt x="180" y="40"/>
                  </a:lnTo>
                  <a:lnTo>
                    <a:pt x="150" y="40"/>
                  </a:lnTo>
                  <a:lnTo>
                    <a:pt x="150" y="3"/>
                  </a:lnTo>
                  <a:lnTo>
                    <a:pt x="147" y="0"/>
                  </a:lnTo>
                  <a:lnTo>
                    <a:pt x="125" y="0"/>
                  </a:lnTo>
                  <a:lnTo>
                    <a:pt x="122" y="3"/>
                  </a:lnTo>
                  <a:lnTo>
                    <a:pt x="122" y="40"/>
                  </a:lnTo>
                  <a:lnTo>
                    <a:pt x="100" y="40"/>
                  </a:lnTo>
                  <a:lnTo>
                    <a:pt x="94" y="46"/>
                  </a:lnTo>
                  <a:lnTo>
                    <a:pt x="94" y="148"/>
                  </a:lnTo>
                  <a:lnTo>
                    <a:pt x="57" y="164"/>
                  </a:lnTo>
                  <a:lnTo>
                    <a:pt x="27" y="192"/>
                  </a:lnTo>
                  <a:lnTo>
                    <a:pt x="7" y="228"/>
                  </a:lnTo>
                  <a:lnTo>
                    <a:pt x="0" y="269"/>
                  </a:lnTo>
                  <a:lnTo>
                    <a:pt x="10" y="318"/>
                  </a:lnTo>
                  <a:lnTo>
                    <a:pt x="37" y="359"/>
                  </a:lnTo>
                  <a:lnTo>
                    <a:pt x="77" y="386"/>
                  </a:lnTo>
                  <a:lnTo>
                    <a:pt x="126" y="396"/>
                  </a:lnTo>
                  <a:lnTo>
                    <a:pt x="148" y="394"/>
                  </a:lnTo>
                  <a:lnTo>
                    <a:pt x="168" y="389"/>
                  </a:lnTo>
                  <a:lnTo>
                    <a:pt x="188" y="380"/>
                  </a:lnTo>
                  <a:lnTo>
                    <a:pt x="205" y="369"/>
                  </a:lnTo>
                  <a:lnTo>
                    <a:pt x="528" y="369"/>
                  </a:lnTo>
                  <a:lnTo>
                    <a:pt x="535" y="363"/>
                  </a:lnTo>
                  <a:lnTo>
                    <a:pt x="535" y="46"/>
                  </a:lnTo>
                  <a:lnTo>
                    <a:pt x="528" y="40"/>
                  </a:lnTo>
                  <a:lnTo>
                    <a:pt x="521" y="40"/>
                  </a:lnTo>
                  <a:lnTo>
                    <a:pt x="498" y="40"/>
                  </a:lnTo>
                  <a:lnTo>
                    <a:pt x="498" y="3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7C7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41231CAE-3F65-4B21-A0B9-43D5CEAB4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" y="6790"/>
              <a:ext cx="535" cy="397"/>
            </a:xfrm>
            <a:custGeom>
              <a:avLst/>
              <a:gdLst>
                <a:gd name="T0" fmla="+- 0 1877 1381"/>
                <a:gd name="T1" fmla="*/ T0 w 535"/>
                <a:gd name="T2" fmla="+- 0 6790 6790"/>
                <a:gd name="T3" fmla="*/ 6790 h 397"/>
                <a:gd name="T4" fmla="+- 0 1854 1381"/>
                <a:gd name="T5" fmla="*/ T4 w 535"/>
                <a:gd name="T6" fmla="+- 0 6790 6790"/>
                <a:gd name="T7" fmla="*/ 6790 h 397"/>
                <a:gd name="T8" fmla="+- 0 1851 1381"/>
                <a:gd name="T9" fmla="*/ T8 w 535"/>
                <a:gd name="T10" fmla="+- 0 6793 6790"/>
                <a:gd name="T11" fmla="*/ 6793 h 397"/>
                <a:gd name="T12" fmla="+- 0 1851 1381"/>
                <a:gd name="T13" fmla="*/ T12 w 535"/>
                <a:gd name="T14" fmla="+- 0 6831 6790"/>
                <a:gd name="T15" fmla="*/ 6831 h 397"/>
                <a:gd name="T16" fmla="+- 0 1822 1381"/>
                <a:gd name="T17" fmla="*/ T16 w 535"/>
                <a:gd name="T18" fmla="+- 0 6831 6790"/>
                <a:gd name="T19" fmla="*/ 6831 h 397"/>
                <a:gd name="T20" fmla="+- 0 1822 1381"/>
                <a:gd name="T21" fmla="*/ T20 w 535"/>
                <a:gd name="T22" fmla="+- 0 6793 6790"/>
                <a:gd name="T23" fmla="*/ 6793 h 397"/>
                <a:gd name="T24" fmla="+- 0 1819 1381"/>
                <a:gd name="T25" fmla="*/ T24 w 535"/>
                <a:gd name="T26" fmla="+- 0 6790 6790"/>
                <a:gd name="T27" fmla="*/ 6790 h 397"/>
                <a:gd name="T28" fmla="+- 0 1796 1381"/>
                <a:gd name="T29" fmla="*/ T28 w 535"/>
                <a:gd name="T30" fmla="+- 0 6790 6790"/>
                <a:gd name="T31" fmla="*/ 6790 h 397"/>
                <a:gd name="T32" fmla="+- 0 1793 1381"/>
                <a:gd name="T33" fmla="*/ T32 w 535"/>
                <a:gd name="T34" fmla="+- 0 6793 6790"/>
                <a:gd name="T35" fmla="*/ 6793 h 397"/>
                <a:gd name="T36" fmla="+- 0 1793 1381"/>
                <a:gd name="T37" fmla="*/ T36 w 535"/>
                <a:gd name="T38" fmla="+- 0 6831 6790"/>
                <a:gd name="T39" fmla="*/ 6831 h 397"/>
                <a:gd name="T40" fmla="+- 0 1764 1381"/>
                <a:gd name="T41" fmla="*/ T40 w 535"/>
                <a:gd name="T42" fmla="+- 0 6831 6790"/>
                <a:gd name="T43" fmla="*/ 6831 h 397"/>
                <a:gd name="T44" fmla="+- 0 1764 1381"/>
                <a:gd name="T45" fmla="*/ T44 w 535"/>
                <a:gd name="T46" fmla="+- 0 6793 6790"/>
                <a:gd name="T47" fmla="*/ 6793 h 397"/>
                <a:gd name="T48" fmla="+- 0 1761 1381"/>
                <a:gd name="T49" fmla="*/ T48 w 535"/>
                <a:gd name="T50" fmla="+- 0 6790 6790"/>
                <a:gd name="T51" fmla="*/ 6790 h 397"/>
                <a:gd name="T52" fmla="+- 0 1738 1381"/>
                <a:gd name="T53" fmla="*/ T52 w 535"/>
                <a:gd name="T54" fmla="+- 0 6790 6790"/>
                <a:gd name="T55" fmla="*/ 6790 h 397"/>
                <a:gd name="T56" fmla="+- 0 1735 1381"/>
                <a:gd name="T57" fmla="*/ T56 w 535"/>
                <a:gd name="T58" fmla="+- 0 6793 6790"/>
                <a:gd name="T59" fmla="*/ 6793 h 397"/>
                <a:gd name="T60" fmla="+- 0 1735 1381"/>
                <a:gd name="T61" fmla="*/ T60 w 535"/>
                <a:gd name="T62" fmla="+- 0 6831 6790"/>
                <a:gd name="T63" fmla="*/ 6831 h 397"/>
                <a:gd name="T64" fmla="+- 0 1706 1381"/>
                <a:gd name="T65" fmla="*/ T64 w 535"/>
                <a:gd name="T66" fmla="+- 0 6831 6790"/>
                <a:gd name="T67" fmla="*/ 6831 h 397"/>
                <a:gd name="T68" fmla="+- 0 1706 1381"/>
                <a:gd name="T69" fmla="*/ T68 w 535"/>
                <a:gd name="T70" fmla="+- 0 6793 6790"/>
                <a:gd name="T71" fmla="*/ 6793 h 397"/>
                <a:gd name="T72" fmla="+- 0 1703 1381"/>
                <a:gd name="T73" fmla="*/ T72 w 535"/>
                <a:gd name="T74" fmla="+- 0 6790 6790"/>
                <a:gd name="T75" fmla="*/ 6790 h 397"/>
                <a:gd name="T76" fmla="+- 0 1680 1381"/>
                <a:gd name="T77" fmla="*/ T76 w 535"/>
                <a:gd name="T78" fmla="+- 0 6790 6790"/>
                <a:gd name="T79" fmla="*/ 6790 h 397"/>
                <a:gd name="T80" fmla="+- 0 1677 1381"/>
                <a:gd name="T81" fmla="*/ T80 w 535"/>
                <a:gd name="T82" fmla="+- 0 6793 6790"/>
                <a:gd name="T83" fmla="*/ 6793 h 397"/>
                <a:gd name="T84" fmla="+- 0 1677 1381"/>
                <a:gd name="T85" fmla="*/ T84 w 535"/>
                <a:gd name="T86" fmla="+- 0 6831 6790"/>
                <a:gd name="T87" fmla="*/ 6831 h 397"/>
                <a:gd name="T88" fmla="+- 0 1648 1381"/>
                <a:gd name="T89" fmla="*/ T88 w 535"/>
                <a:gd name="T90" fmla="+- 0 6831 6790"/>
                <a:gd name="T91" fmla="*/ 6831 h 397"/>
                <a:gd name="T92" fmla="+- 0 1648 1381"/>
                <a:gd name="T93" fmla="*/ T92 w 535"/>
                <a:gd name="T94" fmla="+- 0 6793 6790"/>
                <a:gd name="T95" fmla="*/ 6793 h 397"/>
                <a:gd name="T96" fmla="+- 0 1645 1381"/>
                <a:gd name="T97" fmla="*/ T96 w 535"/>
                <a:gd name="T98" fmla="+- 0 6790 6790"/>
                <a:gd name="T99" fmla="*/ 6790 h 397"/>
                <a:gd name="T100" fmla="+- 0 1622 1381"/>
                <a:gd name="T101" fmla="*/ T100 w 535"/>
                <a:gd name="T102" fmla="+- 0 6790 6790"/>
                <a:gd name="T103" fmla="*/ 6790 h 397"/>
                <a:gd name="T104" fmla="+- 0 1619 1381"/>
                <a:gd name="T105" fmla="*/ T104 w 535"/>
                <a:gd name="T106" fmla="+- 0 6793 6790"/>
                <a:gd name="T107" fmla="*/ 6793 h 397"/>
                <a:gd name="T108" fmla="+- 0 1619 1381"/>
                <a:gd name="T109" fmla="*/ T108 w 535"/>
                <a:gd name="T110" fmla="+- 0 6831 6790"/>
                <a:gd name="T111" fmla="*/ 6831 h 397"/>
                <a:gd name="T112" fmla="+- 0 1589 1381"/>
                <a:gd name="T113" fmla="*/ T112 w 535"/>
                <a:gd name="T114" fmla="+- 0 6831 6790"/>
                <a:gd name="T115" fmla="*/ 6831 h 397"/>
                <a:gd name="T116" fmla="+- 0 1589 1381"/>
                <a:gd name="T117" fmla="*/ T116 w 535"/>
                <a:gd name="T118" fmla="+- 0 6793 6790"/>
                <a:gd name="T119" fmla="*/ 6793 h 397"/>
                <a:gd name="T120" fmla="+- 0 1586 1381"/>
                <a:gd name="T121" fmla="*/ T120 w 535"/>
                <a:gd name="T122" fmla="+- 0 6790 6790"/>
                <a:gd name="T123" fmla="*/ 6790 h 397"/>
                <a:gd name="T124" fmla="+- 0 1564 1381"/>
                <a:gd name="T125" fmla="*/ T124 w 535"/>
                <a:gd name="T126" fmla="+- 0 6790 6790"/>
                <a:gd name="T127" fmla="*/ 6790 h 397"/>
                <a:gd name="T128" fmla="+- 0 1561 1381"/>
                <a:gd name="T129" fmla="*/ T128 w 535"/>
                <a:gd name="T130" fmla="+- 0 6793 6790"/>
                <a:gd name="T131" fmla="*/ 6793 h 397"/>
                <a:gd name="T132" fmla="+- 0 1561 1381"/>
                <a:gd name="T133" fmla="*/ T132 w 535"/>
                <a:gd name="T134" fmla="+- 0 6831 6790"/>
                <a:gd name="T135" fmla="*/ 6831 h 397"/>
                <a:gd name="T136" fmla="+- 0 1531 1381"/>
                <a:gd name="T137" fmla="*/ T136 w 535"/>
                <a:gd name="T138" fmla="+- 0 6831 6790"/>
                <a:gd name="T139" fmla="*/ 6831 h 397"/>
                <a:gd name="T140" fmla="+- 0 1531 1381"/>
                <a:gd name="T141" fmla="*/ T140 w 535"/>
                <a:gd name="T142" fmla="+- 0 6793 6790"/>
                <a:gd name="T143" fmla="*/ 6793 h 397"/>
                <a:gd name="T144" fmla="+- 0 1528 1381"/>
                <a:gd name="T145" fmla="*/ T144 w 535"/>
                <a:gd name="T146" fmla="+- 0 6790 6790"/>
                <a:gd name="T147" fmla="*/ 6790 h 397"/>
                <a:gd name="T148" fmla="+- 0 1506 1381"/>
                <a:gd name="T149" fmla="*/ T148 w 535"/>
                <a:gd name="T150" fmla="+- 0 6790 6790"/>
                <a:gd name="T151" fmla="*/ 6790 h 397"/>
                <a:gd name="T152" fmla="+- 0 1503 1381"/>
                <a:gd name="T153" fmla="*/ T152 w 535"/>
                <a:gd name="T154" fmla="+- 0 6793 6790"/>
                <a:gd name="T155" fmla="*/ 6793 h 397"/>
                <a:gd name="T156" fmla="+- 0 1503 1381"/>
                <a:gd name="T157" fmla="*/ T156 w 535"/>
                <a:gd name="T158" fmla="+- 0 6831 6790"/>
                <a:gd name="T159" fmla="*/ 6831 h 397"/>
                <a:gd name="T160" fmla="+- 0 1481 1381"/>
                <a:gd name="T161" fmla="*/ T160 w 535"/>
                <a:gd name="T162" fmla="+- 0 6831 6790"/>
                <a:gd name="T163" fmla="*/ 6831 h 397"/>
                <a:gd name="T164" fmla="+- 0 1475 1381"/>
                <a:gd name="T165" fmla="*/ T164 w 535"/>
                <a:gd name="T166" fmla="+- 0 6837 6790"/>
                <a:gd name="T167" fmla="*/ 6837 h 397"/>
                <a:gd name="T168" fmla="+- 0 1475 1381"/>
                <a:gd name="T169" fmla="*/ T168 w 535"/>
                <a:gd name="T170" fmla="+- 0 6938 6790"/>
                <a:gd name="T171" fmla="*/ 6938 h 397"/>
                <a:gd name="T172" fmla="+- 0 1438 1381"/>
                <a:gd name="T173" fmla="*/ T172 w 535"/>
                <a:gd name="T174" fmla="+- 0 6955 6790"/>
                <a:gd name="T175" fmla="*/ 6955 h 397"/>
                <a:gd name="T176" fmla="+- 0 1408 1381"/>
                <a:gd name="T177" fmla="*/ T176 w 535"/>
                <a:gd name="T178" fmla="+- 0 6982 6790"/>
                <a:gd name="T179" fmla="*/ 6982 h 397"/>
                <a:gd name="T180" fmla="+- 0 1389 1381"/>
                <a:gd name="T181" fmla="*/ T180 w 535"/>
                <a:gd name="T182" fmla="+- 0 7018 6790"/>
                <a:gd name="T183" fmla="*/ 7018 h 397"/>
                <a:gd name="T184" fmla="+- 0 1381 1381"/>
                <a:gd name="T185" fmla="*/ T184 w 535"/>
                <a:gd name="T186" fmla="+- 0 7060 6790"/>
                <a:gd name="T187" fmla="*/ 7060 h 397"/>
                <a:gd name="T188" fmla="+- 0 1391 1381"/>
                <a:gd name="T189" fmla="*/ T188 w 535"/>
                <a:gd name="T190" fmla="+- 0 7109 6790"/>
                <a:gd name="T191" fmla="*/ 7109 h 397"/>
                <a:gd name="T192" fmla="+- 0 1418 1381"/>
                <a:gd name="T193" fmla="*/ T192 w 535"/>
                <a:gd name="T194" fmla="+- 0 7149 6790"/>
                <a:gd name="T195" fmla="*/ 7149 h 397"/>
                <a:gd name="T196" fmla="+- 0 1458 1381"/>
                <a:gd name="T197" fmla="*/ T196 w 535"/>
                <a:gd name="T198" fmla="+- 0 7176 6790"/>
                <a:gd name="T199" fmla="*/ 7176 h 397"/>
                <a:gd name="T200" fmla="+- 0 1507 1381"/>
                <a:gd name="T201" fmla="*/ T200 w 535"/>
                <a:gd name="T202" fmla="+- 0 7187 6790"/>
                <a:gd name="T203" fmla="*/ 7187 h 397"/>
                <a:gd name="T204" fmla="+- 0 1529 1381"/>
                <a:gd name="T205" fmla="*/ T204 w 535"/>
                <a:gd name="T206" fmla="+- 0 7185 6790"/>
                <a:gd name="T207" fmla="*/ 7185 h 397"/>
                <a:gd name="T208" fmla="+- 0 1550 1381"/>
                <a:gd name="T209" fmla="*/ T208 w 535"/>
                <a:gd name="T210" fmla="+- 0 7180 6790"/>
                <a:gd name="T211" fmla="*/ 7180 h 397"/>
                <a:gd name="T212" fmla="+- 0 1569 1381"/>
                <a:gd name="T213" fmla="*/ T212 w 535"/>
                <a:gd name="T214" fmla="+- 0 7171 6790"/>
                <a:gd name="T215" fmla="*/ 7171 h 397"/>
                <a:gd name="T216" fmla="+- 0 1586 1381"/>
                <a:gd name="T217" fmla="*/ T216 w 535"/>
                <a:gd name="T218" fmla="+- 0 7159 6790"/>
                <a:gd name="T219" fmla="*/ 7159 h 397"/>
                <a:gd name="T220" fmla="+- 0 1910 1381"/>
                <a:gd name="T221" fmla="*/ T220 w 535"/>
                <a:gd name="T222" fmla="+- 0 7159 6790"/>
                <a:gd name="T223" fmla="*/ 7159 h 397"/>
                <a:gd name="T224" fmla="+- 0 1916 1381"/>
                <a:gd name="T225" fmla="*/ T224 w 535"/>
                <a:gd name="T226" fmla="+- 0 7153 6790"/>
                <a:gd name="T227" fmla="*/ 7153 h 397"/>
                <a:gd name="T228" fmla="+- 0 1916 1381"/>
                <a:gd name="T229" fmla="*/ T228 w 535"/>
                <a:gd name="T230" fmla="+- 0 6837 6790"/>
                <a:gd name="T231" fmla="*/ 6837 h 397"/>
                <a:gd name="T232" fmla="+- 0 1910 1381"/>
                <a:gd name="T233" fmla="*/ T232 w 535"/>
                <a:gd name="T234" fmla="+- 0 6831 6790"/>
                <a:gd name="T235" fmla="*/ 6831 h 397"/>
                <a:gd name="T236" fmla="+- 0 1902 1381"/>
                <a:gd name="T237" fmla="*/ T236 w 535"/>
                <a:gd name="T238" fmla="+- 0 6831 6790"/>
                <a:gd name="T239" fmla="*/ 6831 h 397"/>
                <a:gd name="T240" fmla="+- 0 1880 1381"/>
                <a:gd name="T241" fmla="*/ T240 w 535"/>
                <a:gd name="T242" fmla="+- 0 6831 6790"/>
                <a:gd name="T243" fmla="*/ 6831 h 397"/>
                <a:gd name="T244" fmla="+- 0 1880 1381"/>
                <a:gd name="T245" fmla="*/ T244 w 535"/>
                <a:gd name="T246" fmla="+- 0 6793 6790"/>
                <a:gd name="T247" fmla="*/ 6793 h 397"/>
                <a:gd name="T248" fmla="+- 0 1877 1381"/>
                <a:gd name="T249" fmla="*/ T248 w 535"/>
                <a:gd name="T250" fmla="+- 0 6790 6790"/>
                <a:gd name="T251" fmla="*/ 6790 h 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535" h="397">
                  <a:moveTo>
                    <a:pt x="496" y="0"/>
                  </a:moveTo>
                  <a:lnTo>
                    <a:pt x="473" y="0"/>
                  </a:lnTo>
                  <a:lnTo>
                    <a:pt x="470" y="3"/>
                  </a:lnTo>
                  <a:lnTo>
                    <a:pt x="470" y="41"/>
                  </a:lnTo>
                  <a:lnTo>
                    <a:pt x="441" y="41"/>
                  </a:lnTo>
                  <a:lnTo>
                    <a:pt x="441" y="3"/>
                  </a:lnTo>
                  <a:lnTo>
                    <a:pt x="438" y="0"/>
                  </a:lnTo>
                  <a:lnTo>
                    <a:pt x="415" y="0"/>
                  </a:lnTo>
                  <a:lnTo>
                    <a:pt x="412" y="3"/>
                  </a:lnTo>
                  <a:lnTo>
                    <a:pt x="412" y="41"/>
                  </a:lnTo>
                  <a:lnTo>
                    <a:pt x="383" y="41"/>
                  </a:lnTo>
                  <a:lnTo>
                    <a:pt x="383" y="3"/>
                  </a:lnTo>
                  <a:lnTo>
                    <a:pt x="380" y="0"/>
                  </a:lnTo>
                  <a:lnTo>
                    <a:pt x="357" y="0"/>
                  </a:lnTo>
                  <a:lnTo>
                    <a:pt x="354" y="3"/>
                  </a:lnTo>
                  <a:lnTo>
                    <a:pt x="354" y="41"/>
                  </a:lnTo>
                  <a:lnTo>
                    <a:pt x="325" y="41"/>
                  </a:lnTo>
                  <a:lnTo>
                    <a:pt x="325" y="3"/>
                  </a:lnTo>
                  <a:lnTo>
                    <a:pt x="322" y="0"/>
                  </a:lnTo>
                  <a:lnTo>
                    <a:pt x="299" y="0"/>
                  </a:lnTo>
                  <a:lnTo>
                    <a:pt x="296" y="3"/>
                  </a:lnTo>
                  <a:lnTo>
                    <a:pt x="296" y="41"/>
                  </a:lnTo>
                  <a:lnTo>
                    <a:pt x="267" y="41"/>
                  </a:lnTo>
                  <a:lnTo>
                    <a:pt x="267" y="3"/>
                  </a:lnTo>
                  <a:lnTo>
                    <a:pt x="264" y="0"/>
                  </a:lnTo>
                  <a:lnTo>
                    <a:pt x="241" y="0"/>
                  </a:lnTo>
                  <a:lnTo>
                    <a:pt x="238" y="3"/>
                  </a:lnTo>
                  <a:lnTo>
                    <a:pt x="238" y="41"/>
                  </a:lnTo>
                  <a:lnTo>
                    <a:pt x="208" y="41"/>
                  </a:lnTo>
                  <a:lnTo>
                    <a:pt x="208" y="3"/>
                  </a:lnTo>
                  <a:lnTo>
                    <a:pt x="205" y="0"/>
                  </a:lnTo>
                  <a:lnTo>
                    <a:pt x="183" y="0"/>
                  </a:lnTo>
                  <a:lnTo>
                    <a:pt x="180" y="3"/>
                  </a:lnTo>
                  <a:lnTo>
                    <a:pt x="180" y="41"/>
                  </a:lnTo>
                  <a:lnTo>
                    <a:pt x="150" y="41"/>
                  </a:lnTo>
                  <a:lnTo>
                    <a:pt x="150" y="3"/>
                  </a:lnTo>
                  <a:lnTo>
                    <a:pt x="147" y="0"/>
                  </a:lnTo>
                  <a:lnTo>
                    <a:pt x="125" y="0"/>
                  </a:lnTo>
                  <a:lnTo>
                    <a:pt x="122" y="3"/>
                  </a:lnTo>
                  <a:lnTo>
                    <a:pt x="122" y="41"/>
                  </a:lnTo>
                  <a:lnTo>
                    <a:pt x="100" y="41"/>
                  </a:lnTo>
                  <a:lnTo>
                    <a:pt x="94" y="47"/>
                  </a:lnTo>
                  <a:lnTo>
                    <a:pt x="94" y="148"/>
                  </a:lnTo>
                  <a:lnTo>
                    <a:pt x="57" y="165"/>
                  </a:lnTo>
                  <a:lnTo>
                    <a:pt x="27" y="192"/>
                  </a:lnTo>
                  <a:lnTo>
                    <a:pt x="8" y="228"/>
                  </a:lnTo>
                  <a:lnTo>
                    <a:pt x="0" y="270"/>
                  </a:lnTo>
                  <a:lnTo>
                    <a:pt x="10" y="319"/>
                  </a:lnTo>
                  <a:lnTo>
                    <a:pt x="37" y="359"/>
                  </a:lnTo>
                  <a:lnTo>
                    <a:pt x="77" y="386"/>
                  </a:lnTo>
                  <a:lnTo>
                    <a:pt x="126" y="397"/>
                  </a:lnTo>
                  <a:lnTo>
                    <a:pt x="148" y="395"/>
                  </a:lnTo>
                  <a:lnTo>
                    <a:pt x="169" y="390"/>
                  </a:lnTo>
                  <a:lnTo>
                    <a:pt x="188" y="381"/>
                  </a:lnTo>
                  <a:lnTo>
                    <a:pt x="205" y="369"/>
                  </a:lnTo>
                  <a:lnTo>
                    <a:pt x="529" y="369"/>
                  </a:lnTo>
                  <a:lnTo>
                    <a:pt x="535" y="363"/>
                  </a:lnTo>
                  <a:lnTo>
                    <a:pt x="535" y="47"/>
                  </a:lnTo>
                  <a:lnTo>
                    <a:pt x="529" y="41"/>
                  </a:lnTo>
                  <a:lnTo>
                    <a:pt x="521" y="41"/>
                  </a:lnTo>
                  <a:lnTo>
                    <a:pt x="499" y="41"/>
                  </a:lnTo>
                  <a:lnTo>
                    <a:pt x="499" y="3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757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06E5CB3B-0641-426F-A136-AA2DC98AA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6786"/>
              <a:ext cx="535" cy="397"/>
            </a:xfrm>
            <a:custGeom>
              <a:avLst/>
              <a:gdLst>
                <a:gd name="T0" fmla="+- 0 1874 1379"/>
                <a:gd name="T1" fmla="*/ T0 w 535"/>
                <a:gd name="T2" fmla="+- 0 6787 6787"/>
                <a:gd name="T3" fmla="*/ 6787 h 397"/>
                <a:gd name="T4" fmla="+- 0 1852 1379"/>
                <a:gd name="T5" fmla="*/ T4 w 535"/>
                <a:gd name="T6" fmla="+- 0 6787 6787"/>
                <a:gd name="T7" fmla="*/ 6787 h 397"/>
                <a:gd name="T8" fmla="+- 0 1849 1379"/>
                <a:gd name="T9" fmla="*/ T8 w 535"/>
                <a:gd name="T10" fmla="+- 0 6790 6787"/>
                <a:gd name="T11" fmla="*/ 6790 h 397"/>
                <a:gd name="T12" fmla="+- 0 1849 1379"/>
                <a:gd name="T13" fmla="*/ T12 w 535"/>
                <a:gd name="T14" fmla="+- 0 6827 6787"/>
                <a:gd name="T15" fmla="*/ 6827 h 397"/>
                <a:gd name="T16" fmla="+- 0 1819 1379"/>
                <a:gd name="T17" fmla="*/ T16 w 535"/>
                <a:gd name="T18" fmla="+- 0 6827 6787"/>
                <a:gd name="T19" fmla="*/ 6827 h 397"/>
                <a:gd name="T20" fmla="+- 0 1819 1379"/>
                <a:gd name="T21" fmla="*/ T20 w 535"/>
                <a:gd name="T22" fmla="+- 0 6790 6787"/>
                <a:gd name="T23" fmla="*/ 6790 h 397"/>
                <a:gd name="T24" fmla="+- 0 1816 1379"/>
                <a:gd name="T25" fmla="*/ T24 w 535"/>
                <a:gd name="T26" fmla="+- 0 6787 6787"/>
                <a:gd name="T27" fmla="*/ 6787 h 397"/>
                <a:gd name="T28" fmla="+- 0 1794 1379"/>
                <a:gd name="T29" fmla="*/ T28 w 535"/>
                <a:gd name="T30" fmla="+- 0 6787 6787"/>
                <a:gd name="T31" fmla="*/ 6787 h 397"/>
                <a:gd name="T32" fmla="+- 0 1791 1379"/>
                <a:gd name="T33" fmla="*/ T32 w 535"/>
                <a:gd name="T34" fmla="+- 0 6790 6787"/>
                <a:gd name="T35" fmla="*/ 6790 h 397"/>
                <a:gd name="T36" fmla="+- 0 1791 1379"/>
                <a:gd name="T37" fmla="*/ T36 w 535"/>
                <a:gd name="T38" fmla="+- 0 6827 6787"/>
                <a:gd name="T39" fmla="*/ 6827 h 397"/>
                <a:gd name="T40" fmla="+- 0 1761 1379"/>
                <a:gd name="T41" fmla="*/ T40 w 535"/>
                <a:gd name="T42" fmla="+- 0 6827 6787"/>
                <a:gd name="T43" fmla="*/ 6827 h 397"/>
                <a:gd name="T44" fmla="+- 0 1761 1379"/>
                <a:gd name="T45" fmla="*/ T44 w 535"/>
                <a:gd name="T46" fmla="+- 0 6790 6787"/>
                <a:gd name="T47" fmla="*/ 6790 h 397"/>
                <a:gd name="T48" fmla="+- 0 1758 1379"/>
                <a:gd name="T49" fmla="*/ T48 w 535"/>
                <a:gd name="T50" fmla="+- 0 6787 6787"/>
                <a:gd name="T51" fmla="*/ 6787 h 397"/>
                <a:gd name="T52" fmla="+- 0 1736 1379"/>
                <a:gd name="T53" fmla="*/ T52 w 535"/>
                <a:gd name="T54" fmla="+- 0 6787 6787"/>
                <a:gd name="T55" fmla="*/ 6787 h 397"/>
                <a:gd name="T56" fmla="+- 0 1733 1379"/>
                <a:gd name="T57" fmla="*/ T56 w 535"/>
                <a:gd name="T58" fmla="+- 0 6790 6787"/>
                <a:gd name="T59" fmla="*/ 6790 h 397"/>
                <a:gd name="T60" fmla="+- 0 1733 1379"/>
                <a:gd name="T61" fmla="*/ T60 w 535"/>
                <a:gd name="T62" fmla="+- 0 6827 6787"/>
                <a:gd name="T63" fmla="*/ 6827 h 397"/>
                <a:gd name="T64" fmla="+- 0 1703 1379"/>
                <a:gd name="T65" fmla="*/ T64 w 535"/>
                <a:gd name="T66" fmla="+- 0 6827 6787"/>
                <a:gd name="T67" fmla="*/ 6827 h 397"/>
                <a:gd name="T68" fmla="+- 0 1703 1379"/>
                <a:gd name="T69" fmla="*/ T68 w 535"/>
                <a:gd name="T70" fmla="+- 0 6790 6787"/>
                <a:gd name="T71" fmla="*/ 6790 h 397"/>
                <a:gd name="T72" fmla="+- 0 1700 1379"/>
                <a:gd name="T73" fmla="*/ T72 w 535"/>
                <a:gd name="T74" fmla="+- 0 6787 6787"/>
                <a:gd name="T75" fmla="*/ 6787 h 397"/>
                <a:gd name="T76" fmla="+- 0 1678 1379"/>
                <a:gd name="T77" fmla="*/ T76 w 535"/>
                <a:gd name="T78" fmla="+- 0 6787 6787"/>
                <a:gd name="T79" fmla="*/ 6787 h 397"/>
                <a:gd name="T80" fmla="+- 0 1675 1379"/>
                <a:gd name="T81" fmla="*/ T80 w 535"/>
                <a:gd name="T82" fmla="+- 0 6790 6787"/>
                <a:gd name="T83" fmla="*/ 6790 h 397"/>
                <a:gd name="T84" fmla="+- 0 1675 1379"/>
                <a:gd name="T85" fmla="*/ T84 w 535"/>
                <a:gd name="T86" fmla="+- 0 6827 6787"/>
                <a:gd name="T87" fmla="*/ 6827 h 397"/>
                <a:gd name="T88" fmla="+- 0 1645 1379"/>
                <a:gd name="T89" fmla="*/ T88 w 535"/>
                <a:gd name="T90" fmla="+- 0 6827 6787"/>
                <a:gd name="T91" fmla="*/ 6827 h 397"/>
                <a:gd name="T92" fmla="+- 0 1645 1379"/>
                <a:gd name="T93" fmla="*/ T92 w 535"/>
                <a:gd name="T94" fmla="+- 0 6790 6787"/>
                <a:gd name="T95" fmla="*/ 6790 h 397"/>
                <a:gd name="T96" fmla="+- 0 1642 1379"/>
                <a:gd name="T97" fmla="*/ T96 w 535"/>
                <a:gd name="T98" fmla="+- 0 6787 6787"/>
                <a:gd name="T99" fmla="*/ 6787 h 397"/>
                <a:gd name="T100" fmla="+- 0 1620 1379"/>
                <a:gd name="T101" fmla="*/ T100 w 535"/>
                <a:gd name="T102" fmla="+- 0 6787 6787"/>
                <a:gd name="T103" fmla="*/ 6787 h 397"/>
                <a:gd name="T104" fmla="+- 0 1617 1379"/>
                <a:gd name="T105" fmla="*/ T104 w 535"/>
                <a:gd name="T106" fmla="+- 0 6790 6787"/>
                <a:gd name="T107" fmla="*/ 6790 h 397"/>
                <a:gd name="T108" fmla="+- 0 1617 1379"/>
                <a:gd name="T109" fmla="*/ T108 w 535"/>
                <a:gd name="T110" fmla="+- 0 6827 6787"/>
                <a:gd name="T111" fmla="*/ 6827 h 397"/>
                <a:gd name="T112" fmla="+- 0 1587 1379"/>
                <a:gd name="T113" fmla="*/ T112 w 535"/>
                <a:gd name="T114" fmla="+- 0 6827 6787"/>
                <a:gd name="T115" fmla="*/ 6827 h 397"/>
                <a:gd name="T116" fmla="+- 0 1587 1379"/>
                <a:gd name="T117" fmla="*/ T116 w 535"/>
                <a:gd name="T118" fmla="+- 0 6790 6787"/>
                <a:gd name="T119" fmla="*/ 6790 h 397"/>
                <a:gd name="T120" fmla="+- 0 1584 1379"/>
                <a:gd name="T121" fmla="*/ T120 w 535"/>
                <a:gd name="T122" fmla="+- 0 6787 6787"/>
                <a:gd name="T123" fmla="*/ 6787 h 397"/>
                <a:gd name="T124" fmla="+- 0 1562 1379"/>
                <a:gd name="T125" fmla="*/ T124 w 535"/>
                <a:gd name="T126" fmla="+- 0 6787 6787"/>
                <a:gd name="T127" fmla="*/ 6787 h 397"/>
                <a:gd name="T128" fmla="+- 0 1559 1379"/>
                <a:gd name="T129" fmla="*/ T128 w 535"/>
                <a:gd name="T130" fmla="+- 0 6790 6787"/>
                <a:gd name="T131" fmla="*/ 6790 h 397"/>
                <a:gd name="T132" fmla="+- 0 1559 1379"/>
                <a:gd name="T133" fmla="*/ T132 w 535"/>
                <a:gd name="T134" fmla="+- 0 6827 6787"/>
                <a:gd name="T135" fmla="*/ 6827 h 397"/>
                <a:gd name="T136" fmla="+- 0 1529 1379"/>
                <a:gd name="T137" fmla="*/ T136 w 535"/>
                <a:gd name="T138" fmla="+- 0 6827 6787"/>
                <a:gd name="T139" fmla="*/ 6827 h 397"/>
                <a:gd name="T140" fmla="+- 0 1529 1379"/>
                <a:gd name="T141" fmla="*/ T140 w 535"/>
                <a:gd name="T142" fmla="+- 0 6790 6787"/>
                <a:gd name="T143" fmla="*/ 6790 h 397"/>
                <a:gd name="T144" fmla="+- 0 1526 1379"/>
                <a:gd name="T145" fmla="*/ T144 w 535"/>
                <a:gd name="T146" fmla="+- 0 6787 6787"/>
                <a:gd name="T147" fmla="*/ 6787 h 397"/>
                <a:gd name="T148" fmla="+- 0 1504 1379"/>
                <a:gd name="T149" fmla="*/ T148 w 535"/>
                <a:gd name="T150" fmla="+- 0 6787 6787"/>
                <a:gd name="T151" fmla="*/ 6787 h 397"/>
                <a:gd name="T152" fmla="+- 0 1501 1379"/>
                <a:gd name="T153" fmla="*/ T152 w 535"/>
                <a:gd name="T154" fmla="+- 0 6790 6787"/>
                <a:gd name="T155" fmla="*/ 6790 h 397"/>
                <a:gd name="T156" fmla="+- 0 1501 1379"/>
                <a:gd name="T157" fmla="*/ T156 w 535"/>
                <a:gd name="T158" fmla="+- 0 6827 6787"/>
                <a:gd name="T159" fmla="*/ 6827 h 397"/>
                <a:gd name="T160" fmla="+- 0 1479 1379"/>
                <a:gd name="T161" fmla="*/ T160 w 535"/>
                <a:gd name="T162" fmla="+- 0 6827 6787"/>
                <a:gd name="T163" fmla="*/ 6827 h 397"/>
                <a:gd name="T164" fmla="+- 0 1473 1379"/>
                <a:gd name="T165" fmla="*/ T164 w 535"/>
                <a:gd name="T166" fmla="+- 0 6834 6787"/>
                <a:gd name="T167" fmla="*/ 6834 h 397"/>
                <a:gd name="T168" fmla="+- 0 1473 1379"/>
                <a:gd name="T169" fmla="*/ T168 w 535"/>
                <a:gd name="T170" fmla="+- 0 6935 6787"/>
                <a:gd name="T171" fmla="*/ 6935 h 397"/>
                <a:gd name="T172" fmla="+- 0 1435 1379"/>
                <a:gd name="T173" fmla="*/ T172 w 535"/>
                <a:gd name="T174" fmla="+- 0 6952 6787"/>
                <a:gd name="T175" fmla="*/ 6952 h 397"/>
                <a:gd name="T176" fmla="+- 0 1406 1379"/>
                <a:gd name="T177" fmla="*/ T176 w 535"/>
                <a:gd name="T178" fmla="+- 0 6979 6787"/>
                <a:gd name="T179" fmla="*/ 6979 h 397"/>
                <a:gd name="T180" fmla="+- 0 1386 1379"/>
                <a:gd name="T181" fmla="*/ T180 w 535"/>
                <a:gd name="T182" fmla="+- 0 7015 6787"/>
                <a:gd name="T183" fmla="*/ 7015 h 397"/>
                <a:gd name="T184" fmla="+- 0 1379 1379"/>
                <a:gd name="T185" fmla="*/ T184 w 535"/>
                <a:gd name="T186" fmla="+- 0 7056 6787"/>
                <a:gd name="T187" fmla="*/ 7056 h 397"/>
                <a:gd name="T188" fmla="+- 0 1389 1379"/>
                <a:gd name="T189" fmla="*/ T188 w 535"/>
                <a:gd name="T190" fmla="+- 0 7105 6787"/>
                <a:gd name="T191" fmla="*/ 7105 h 397"/>
                <a:gd name="T192" fmla="+- 0 1415 1379"/>
                <a:gd name="T193" fmla="*/ T192 w 535"/>
                <a:gd name="T194" fmla="+- 0 7146 6787"/>
                <a:gd name="T195" fmla="*/ 7146 h 397"/>
                <a:gd name="T196" fmla="+- 0 1455 1379"/>
                <a:gd name="T197" fmla="*/ T196 w 535"/>
                <a:gd name="T198" fmla="+- 0 7173 6787"/>
                <a:gd name="T199" fmla="*/ 7173 h 397"/>
                <a:gd name="T200" fmla="+- 0 1505 1379"/>
                <a:gd name="T201" fmla="*/ T200 w 535"/>
                <a:gd name="T202" fmla="+- 0 7183 6787"/>
                <a:gd name="T203" fmla="*/ 7183 h 397"/>
                <a:gd name="T204" fmla="+- 0 1526 1379"/>
                <a:gd name="T205" fmla="*/ T204 w 535"/>
                <a:gd name="T206" fmla="+- 0 7181 6787"/>
                <a:gd name="T207" fmla="*/ 7181 h 397"/>
                <a:gd name="T208" fmla="+- 0 1547 1379"/>
                <a:gd name="T209" fmla="*/ T208 w 535"/>
                <a:gd name="T210" fmla="+- 0 7176 6787"/>
                <a:gd name="T211" fmla="*/ 7176 h 397"/>
                <a:gd name="T212" fmla="+- 0 1566 1379"/>
                <a:gd name="T213" fmla="*/ T212 w 535"/>
                <a:gd name="T214" fmla="+- 0 7167 6787"/>
                <a:gd name="T215" fmla="*/ 7167 h 397"/>
                <a:gd name="T216" fmla="+- 0 1584 1379"/>
                <a:gd name="T217" fmla="*/ T216 w 535"/>
                <a:gd name="T218" fmla="+- 0 7156 6787"/>
                <a:gd name="T219" fmla="*/ 7156 h 397"/>
                <a:gd name="T220" fmla="+- 0 1907 1379"/>
                <a:gd name="T221" fmla="*/ T220 w 535"/>
                <a:gd name="T222" fmla="+- 0 7156 6787"/>
                <a:gd name="T223" fmla="*/ 7156 h 397"/>
                <a:gd name="T224" fmla="+- 0 1913 1379"/>
                <a:gd name="T225" fmla="*/ T224 w 535"/>
                <a:gd name="T226" fmla="+- 0 7150 6787"/>
                <a:gd name="T227" fmla="*/ 7150 h 397"/>
                <a:gd name="T228" fmla="+- 0 1913 1379"/>
                <a:gd name="T229" fmla="*/ T228 w 535"/>
                <a:gd name="T230" fmla="+- 0 6834 6787"/>
                <a:gd name="T231" fmla="*/ 6834 h 397"/>
                <a:gd name="T232" fmla="+- 0 1907 1379"/>
                <a:gd name="T233" fmla="*/ T232 w 535"/>
                <a:gd name="T234" fmla="+- 0 6827 6787"/>
                <a:gd name="T235" fmla="*/ 6827 h 397"/>
                <a:gd name="T236" fmla="+- 0 1900 1379"/>
                <a:gd name="T237" fmla="*/ T236 w 535"/>
                <a:gd name="T238" fmla="+- 0 6827 6787"/>
                <a:gd name="T239" fmla="*/ 6827 h 397"/>
                <a:gd name="T240" fmla="+- 0 1877 1379"/>
                <a:gd name="T241" fmla="*/ T240 w 535"/>
                <a:gd name="T242" fmla="+- 0 6827 6787"/>
                <a:gd name="T243" fmla="*/ 6827 h 397"/>
                <a:gd name="T244" fmla="+- 0 1877 1379"/>
                <a:gd name="T245" fmla="*/ T244 w 535"/>
                <a:gd name="T246" fmla="+- 0 6790 6787"/>
                <a:gd name="T247" fmla="*/ 6790 h 397"/>
                <a:gd name="T248" fmla="+- 0 1874 1379"/>
                <a:gd name="T249" fmla="*/ T248 w 535"/>
                <a:gd name="T250" fmla="+- 0 6787 6787"/>
                <a:gd name="T251" fmla="*/ 6787 h 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535" h="397">
                  <a:moveTo>
                    <a:pt x="495" y="0"/>
                  </a:moveTo>
                  <a:lnTo>
                    <a:pt x="473" y="0"/>
                  </a:lnTo>
                  <a:lnTo>
                    <a:pt x="470" y="3"/>
                  </a:lnTo>
                  <a:lnTo>
                    <a:pt x="470" y="40"/>
                  </a:lnTo>
                  <a:lnTo>
                    <a:pt x="440" y="40"/>
                  </a:lnTo>
                  <a:lnTo>
                    <a:pt x="440" y="3"/>
                  </a:lnTo>
                  <a:lnTo>
                    <a:pt x="437" y="0"/>
                  </a:lnTo>
                  <a:lnTo>
                    <a:pt x="415" y="0"/>
                  </a:lnTo>
                  <a:lnTo>
                    <a:pt x="412" y="3"/>
                  </a:lnTo>
                  <a:lnTo>
                    <a:pt x="412" y="40"/>
                  </a:lnTo>
                  <a:lnTo>
                    <a:pt x="382" y="40"/>
                  </a:lnTo>
                  <a:lnTo>
                    <a:pt x="382" y="3"/>
                  </a:lnTo>
                  <a:lnTo>
                    <a:pt x="379" y="0"/>
                  </a:lnTo>
                  <a:lnTo>
                    <a:pt x="357" y="0"/>
                  </a:lnTo>
                  <a:lnTo>
                    <a:pt x="354" y="3"/>
                  </a:lnTo>
                  <a:lnTo>
                    <a:pt x="354" y="40"/>
                  </a:lnTo>
                  <a:lnTo>
                    <a:pt x="324" y="40"/>
                  </a:lnTo>
                  <a:lnTo>
                    <a:pt x="324" y="3"/>
                  </a:lnTo>
                  <a:lnTo>
                    <a:pt x="321" y="0"/>
                  </a:lnTo>
                  <a:lnTo>
                    <a:pt x="299" y="0"/>
                  </a:lnTo>
                  <a:lnTo>
                    <a:pt x="296" y="3"/>
                  </a:lnTo>
                  <a:lnTo>
                    <a:pt x="296" y="40"/>
                  </a:lnTo>
                  <a:lnTo>
                    <a:pt x="266" y="40"/>
                  </a:lnTo>
                  <a:lnTo>
                    <a:pt x="266" y="3"/>
                  </a:lnTo>
                  <a:lnTo>
                    <a:pt x="263" y="0"/>
                  </a:lnTo>
                  <a:lnTo>
                    <a:pt x="241" y="0"/>
                  </a:lnTo>
                  <a:lnTo>
                    <a:pt x="238" y="3"/>
                  </a:lnTo>
                  <a:lnTo>
                    <a:pt x="238" y="40"/>
                  </a:lnTo>
                  <a:lnTo>
                    <a:pt x="208" y="40"/>
                  </a:lnTo>
                  <a:lnTo>
                    <a:pt x="208" y="3"/>
                  </a:lnTo>
                  <a:lnTo>
                    <a:pt x="205" y="0"/>
                  </a:lnTo>
                  <a:lnTo>
                    <a:pt x="183" y="0"/>
                  </a:lnTo>
                  <a:lnTo>
                    <a:pt x="180" y="3"/>
                  </a:lnTo>
                  <a:lnTo>
                    <a:pt x="180" y="40"/>
                  </a:lnTo>
                  <a:lnTo>
                    <a:pt x="150" y="40"/>
                  </a:lnTo>
                  <a:lnTo>
                    <a:pt x="150" y="3"/>
                  </a:lnTo>
                  <a:lnTo>
                    <a:pt x="147" y="0"/>
                  </a:lnTo>
                  <a:lnTo>
                    <a:pt x="125" y="0"/>
                  </a:lnTo>
                  <a:lnTo>
                    <a:pt x="122" y="3"/>
                  </a:lnTo>
                  <a:lnTo>
                    <a:pt x="122" y="40"/>
                  </a:lnTo>
                  <a:lnTo>
                    <a:pt x="100" y="40"/>
                  </a:lnTo>
                  <a:lnTo>
                    <a:pt x="94" y="47"/>
                  </a:lnTo>
                  <a:lnTo>
                    <a:pt x="94" y="148"/>
                  </a:lnTo>
                  <a:lnTo>
                    <a:pt x="56" y="165"/>
                  </a:lnTo>
                  <a:lnTo>
                    <a:pt x="27" y="192"/>
                  </a:lnTo>
                  <a:lnTo>
                    <a:pt x="7" y="228"/>
                  </a:lnTo>
                  <a:lnTo>
                    <a:pt x="0" y="269"/>
                  </a:lnTo>
                  <a:lnTo>
                    <a:pt x="10" y="318"/>
                  </a:lnTo>
                  <a:lnTo>
                    <a:pt x="36" y="359"/>
                  </a:lnTo>
                  <a:lnTo>
                    <a:pt x="76" y="386"/>
                  </a:lnTo>
                  <a:lnTo>
                    <a:pt x="126" y="396"/>
                  </a:lnTo>
                  <a:lnTo>
                    <a:pt x="147" y="394"/>
                  </a:lnTo>
                  <a:lnTo>
                    <a:pt x="168" y="389"/>
                  </a:lnTo>
                  <a:lnTo>
                    <a:pt x="187" y="380"/>
                  </a:lnTo>
                  <a:lnTo>
                    <a:pt x="205" y="369"/>
                  </a:lnTo>
                  <a:lnTo>
                    <a:pt x="528" y="369"/>
                  </a:lnTo>
                  <a:lnTo>
                    <a:pt x="534" y="363"/>
                  </a:lnTo>
                  <a:lnTo>
                    <a:pt x="534" y="47"/>
                  </a:lnTo>
                  <a:lnTo>
                    <a:pt x="528" y="40"/>
                  </a:lnTo>
                  <a:lnTo>
                    <a:pt x="521" y="40"/>
                  </a:lnTo>
                  <a:lnTo>
                    <a:pt x="498" y="40"/>
                  </a:lnTo>
                  <a:lnTo>
                    <a:pt x="498" y="3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6D6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id="{1AA489FF-70B8-416A-93C8-45188AB83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6783"/>
              <a:ext cx="535" cy="397"/>
            </a:xfrm>
            <a:custGeom>
              <a:avLst/>
              <a:gdLst>
                <a:gd name="T0" fmla="+- 0 1871 1376"/>
                <a:gd name="T1" fmla="*/ T0 w 535"/>
                <a:gd name="T2" fmla="+- 0 6783 6783"/>
                <a:gd name="T3" fmla="*/ 6783 h 397"/>
                <a:gd name="T4" fmla="+- 0 1849 1376"/>
                <a:gd name="T5" fmla="*/ T4 w 535"/>
                <a:gd name="T6" fmla="+- 0 6783 6783"/>
                <a:gd name="T7" fmla="*/ 6783 h 397"/>
                <a:gd name="T8" fmla="+- 0 1846 1376"/>
                <a:gd name="T9" fmla="*/ T8 w 535"/>
                <a:gd name="T10" fmla="+- 0 6786 6783"/>
                <a:gd name="T11" fmla="*/ 6786 h 397"/>
                <a:gd name="T12" fmla="+- 0 1846 1376"/>
                <a:gd name="T13" fmla="*/ T12 w 535"/>
                <a:gd name="T14" fmla="+- 0 6824 6783"/>
                <a:gd name="T15" fmla="*/ 6824 h 397"/>
                <a:gd name="T16" fmla="+- 0 1816 1376"/>
                <a:gd name="T17" fmla="*/ T16 w 535"/>
                <a:gd name="T18" fmla="+- 0 6824 6783"/>
                <a:gd name="T19" fmla="*/ 6824 h 397"/>
                <a:gd name="T20" fmla="+- 0 1816 1376"/>
                <a:gd name="T21" fmla="*/ T20 w 535"/>
                <a:gd name="T22" fmla="+- 0 6786 6783"/>
                <a:gd name="T23" fmla="*/ 6786 h 397"/>
                <a:gd name="T24" fmla="+- 0 1813 1376"/>
                <a:gd name="T25" fmla="*/ T24 w 535"/>
                <a:gd name="T26" fmla="+- 0 6783 6783"/>
                <a:gd name="T27" fmla="*/ 6783 h 397"/>
                <a:gd name="T28" fmla="+- 0 1791 1376"/>
                <a:gd name="T29" fmla="*/ T28 w 535"/>
                <a:gd name="T30" fmla="+- 0 6783 6783"/>
                <a:gd name="T31" fmla="*/ 6783 h 397"/>
                <a:gd name="T32" fmla="+- 0 1788 1376"/>
                <a:gd name="T33" fmla="*/ T32 w 535"/>
                <a:gd name="T34" fmla="+- 0 6786 6783"/>
                <a:gd name="T35" fmla="*/ 6786 h 397"/>
                <a:gd name="T36" fmla="+- 0 1788 1376"/>
                <a:gd name="T37" fmla="*/ T36 w 535"/>
                <a:gd name="T38" fmla="+- 0 6824 6783"/>
                <a:gd name="T39" fmla="*/ 6824 h 397"/>
                <a:gd name="T40" fmla="+- 0 1758 1376"/>
                <a:gd name="T41" fmla="*/ T40 w 535"/>
                <a:gd name="T42" fmla="+- 0 6824 6783"/>
                <a:gd name="T43" fmla="*/ 6824 h 397"/>
                <a:gd name="T44" fmla="+- 0 1758 1376"/>
                <a:gd name="T45" fmla="*/ T44 w 535"/>
                <a:gd name="T46" fmla="+- 0 6786 6783"/>
                <a:gd name="T47" fmla="*/ 6786 h 397"/>
                <a:gd name="T48" fmla="+- 0 1755 1376"/>
                <a:gd name="T49" fmla="*/ T48 w 535"/>
                <a:gd name="T50" fmla="+- 0 6783 6783"/>
                <a:gd name="T51" fmla="*/ 6783 h 397"/>
                <a:gd name="T52" fmla="+- 0 1733 1376"/>
                <a:gd name="T53" fmla="*/ T52 w 535"/>
                <a:gd name="T54" fmla="+- 0 6783 6783"/>
                <a:gd name="T55" fmla="*/ 6783 h 397"/>
                <a:gd name="T56" fmla="+- 0 1730 1376"/>
                <a:gd name="T57" fmla="*/ T56 w 535"/>
                <a:gd name="T58" fmla="+- 0 6786 6783"/>
                <a:gd name="T59" fmla="*/ 6786 h 397"/>
                <a:gd name="T60" fmla="+- 0 1730 1376"/>
                <a:gd name="T61" fmla="*/ T60 w 535"/>
                <a:gd name="T62" fmla="+- 0 6824 6783"/>
                <a:gd name="T63" fmla="*/ 6824 h 397"/>
                <a:gd name="T64" fmla="+- 0 1700 1376"/>
                <a:gd name="T65" fmla="*/ T64 w 535"/>
                <a:gd name="T66" fmla="+- 0 6824 6783"/>
                <a:gd name="T67" fmla="*/ 6824 h 397"/>
                <a:gd name="T68" fmla="+- 0 1700 1376"/>
                <a:gd name="T69" fmla="*/ T68 w 535"/>
                <a:gd name="T70" fmla="+- 0 6786 6783"/>
                <a:gd name="T71" fmla="*/ 6786 h 397"/>
                <a:gd name="T72" fmla="+- 0 1697 1376"/>
                <a:gd name="T73" fmla="*/ T72 w 535"/>
                <a:gd name="T74" fmla="+- 0 6783 6783"/>
                <a:gd name="T75" fmla="*/ 6783 h 397"/>
                <a:gd name="T76" fmla="+- 0 1675 1376"/>
                <a:gd name="T77" fmla="*/ T76 w 535"/>
                <a:gd name="T78" fmla="+- 0 6783 6783"/>
                <a:gd name="T79" fmla="*/ 6783 h 397"/>
                <a:gd name="T80" fmla="+- 0 1672 1376"/>
                <a:gd name="T81" fmla="*/ T80 w 535"/>
                <a:gd name="T82" fmla="+- 0 6786 6783"/>
                <a:gd name="T83" fmla="*/ 6786 h 397"/>
                <a:gd name="T84" fmla="+- 0 1672 1376"/>
                <a:gd name="T85" fmla="*/ T84 w 535"/>
                <a:gd name="T86" fmla="+- 0 6824 6783"/>
                <a:gd name="T87" fmla="*/ 6824 h 397"/>
                <a:gd name="T88" fmla="+- 0 1642 1376"/>
                <a:gd name="T89" fmla="*/ T88 w 535"/>
                <a:gd name="T90" fmla="+- 0 6824 6783"/>
                <a:gd name="T91" fmla="*/ 6824 h 397"/>
                <a:gd name="T92" fmla="+- 0 1642 1376"/>
                <a:gd name="T93" fmla="*/ T92 w 535"/>
                <a:gd name="T94" fmla="+- 0 6786 6783"/>
                <a:gd name="T95" fmla="*/ 6786 h 397"/>
                <a:gd name="T96" fmla="+- 0 1639 1376"/>
                <a:gd name="T97" fmla="*/ T96 w 535"/>
                <a:gd name="T98" fmla="+- 0 6783 6783"/>
                <a:gd name="T99" fmla="*/ 6783 h 397"/>
                <a:gd name="T100" fmla="+- 0 1617 1376"/>
                <a:gd name="T101" fmla="*/ T100 w 535"/>
                <a:gd name="T102" fmla="+- 0 6783 6783"/>
                <a:gd name="T103" fmla="*/ 6783 h 397"/>
                <a:gd name="T104" fmla="+- 0 1614 1376"/>
                <a:gd name="T105" fmla="*/ T104 w 535"/>
                <a:gd name="T106" fmla="+- 0 6786 6783"/>
                <a:gd name="T107" fmla="*/ 6786 h 397"/>
                <a:gd name="T108" fmla="+- 0 1614 1376"/>
                <a:gd name="T109" fmla="*/ T108 w 535"/>
                <a:gd name="T110" fmla="+- 0 6824 6783"/>
                <a:gd name="T111" fmla="*/ 6824 h 397"/>
                <a:gd name="T112" fmla="+- 0 1584 1376"/>
                <a:gd name="T113" fmla="*/ T112 w 535"/>
                <a:gd name="T114" fmla="+- 0 6824 6783"/>
                <a:gd name="T115" fmla="*/ 6824 h 397"/>
                <a:gd name="T116" fmla="+- 0 1584 1376"/>
                <a:gd name="T117" fmla="*/ T116 w 535"/>
                <a:gd name="T118" fmla="+- 0 6786 6783"/>
                <a:gd name="T119" fmla="*/ 6786 h 397"/>
                <a:gd name="T120" fmla="+- 0 1581 1376"/>
                <a:gd name="T121" fmla="*/ T120 w 535"/>
                <a:gd name="T122" fmla="+- 0 6783 6783"/>
                <a:gd name="T123" fmla="*/ 6783 h 397"/>
                <a:gd name="T124" fmla="+- 0 1559 1376"/>
                <a:gd name="T125" fmla="*/ T124 w 535"/>
                <a:gd name="T126" fmla="+- 0 6783 6783"/>
                <a:gd name="T127" fmla="*/ 6783 h 397"/>
                <a:gd name="T128" fmla="+- 0 1556 1376"/>
                <a:gd name="T129" fmla="*/ T128 w 535"/>
                <a:gd name="T130" fmla="+- 0 6786 6783"/>
                <a:gd name="T131" fmla="*/ 6786 h 397"/>
                <a:gd name="T132" fmla="+- 0 1556 1376"/>
                <a:gd name="T133" fmla="*/ T132 w 535"/>
                <a:gd name="T134" fmla="+- 0 6824 6783"/>
                <a:gd name="T135" fmla="*/ 6824 h 397"/>
                <a:gd name="T136" fmla="+- 0 1526 1376"/>
                <a:gd name="T137" fmla="*/ T136 w 535"/>
                <a:gd name="T138" fmla="+- 0 6824 6783"/>
                <a:gd name="T139" fmla="*/ 6824 h 397"/>
                <a:gd name="T140" fmla="+- 0 1526 1376"/>
                <a:gd name="T141" fmla="*/ T140 w 535"/>
                <a:gd name="T142" fmla="+- 0 6786 6783"/>
                <a:gd name="T143" fmla="*/ 6786 h 397"/>
                <a:gd name="T144" fmla="+- 0 1523 1376"/>
                <a:gd name="T145" fmla="*/ T144 w 535"/>
                <a:gd name="T146" fmla="+- 0 6783 6783"/>
                <a:gd name="T147" fmla="*/ 6783 h 397"/>
                <a:gd name="T148" fmla="+- 0 1501 1376"/>
                <a:gd name="T149" fmla="*/ T148 w 535"/>
                <a:gd name="T150" fmla="+- 0 6783 6783"/>
                <a:gd name="T151" fmla="*/ 6783 h 397"/>
                <a:gd name="T152" fmla="+- 0 1498 1376"/>
                <a:gd name="T153" fmla="*/ T152 w 535"/>
                <a:gd name="T154" fmla="+- 0 6786 6783"/>
                <a:gd name="T155" fmla="*/ 6786 h 397"/>
                <a:gd name="T156" fmla="+- 0 1498 1376"/>
                <a:gd name="T157" fmla="*/ T156 w 535"/>
                <a:gd name="T158" fmla="+- 0 6824 6783"/>
                <a:gd name="T159" fmla="*/ 6824 h 397"/>
                <a:gd name="T160" fmla="+- 0 1476 1376"/>
                <a:gd name="T161" fmla="*/ T160 w 535"/>
                <a:gd name="T162" fmla="+- 0 6824 6783"/>
                <a:gd name="T163" fmla="*/ 6824 h 397"/>
                <a:gd name="T164" fmla="+- 0 1470 1376"/>
                <a:gd name="T165" fmla="*/ T164 w 535"/>
                <a:gd name="T166" fmla="+- 0 6830 6783"/>
                <a:gd name="T167" fmla="*/ 6830 h 397"/>
                <a:gd name="T168" fmla="+- 0 1470 1376"/>
                <a:gd name="T169" fmla="*/ T168 w 535"/>
                <a:gd name="T170" fmla="+- 0 6931 6783"/>
                <a:gd name="T171" fmla="*/ 6931 h 397"/>
                <a:gd name="T172" fmla="+- 0 1433 1376"/>
                <a:gd name="T173" fmla="*/ T172 w 535"/>
                <a:gd name="T174" fmla="+- 0 6948 6783"/>
                <a:gd name="T175" fmla="*/ 6948 h 397"/>
                <a:gd name="T176" fmla="+- 0 1403 1376"/>
                <a:gd name="T177" fmla="*/ T176 w 535"/>
                <a:gd name="T178" fmla="+- 0 6976 6783"/>
                <a:gd name="T179" fmla="*/ 6976 h 397"/>
                <a:gd name="T180" fmla="+- 0 1384 1376"/>
                <a:gd name="T181" fmla="*/ T180 w 535"/>
                <a:gd name="T182" fmla="+- 0 7011 6783"/>
                <a:gd name="T183" fmla="*/ 7011 h 397"/>
                <a:gd name="T184" fmla="+- 0 1376 1376"/>
                <a:gd name="T185" fmla="*/ T184 w 535"/>
                <a:gd name="T186" fmla="+- 0 7053 6783"/>
                <a:gd name="T187" fmla="*/ 7053 h 397"/>
                <a:gd name="T188" fmla="+- 0 1386 1376"/>
                <a:gd name="T189" fmla="*/ T188 w 535"/>
                <a:gd name="T190" fmla="+- 0 7102 6783"/>
                <a:gd name="T191" fmla="*/ 7102 h 397"/>
                <a:gd name="T192" fmla="+- 0 1413 1376"/>
                <a:gd name="T193" fmla="*/ T192 w 535"/>
                <a:gd name="T194" fmla="+- 0 7142 6783"/>
                <a:gd name="T195" fmla="*/ 7142 h 397"/>
                <a:gd name="T196" fmla="+- 0 1453 1376"/>
                <a:gd name="T197" fmla="*/ T196 w 535"/>
                <a:gd name="T198" fmla="+- 0 7170 6783"/>
                <a:gd name="T199" fmla="*/ 7170 h 397"/>
                <a:gd name="T200" fmla="+- 0 1502 1376"/>
                <a:gd name="T201" fmla="*/ T200 w 535"/>
                <a:gd name="T202" fmla="+- 0 7180 6783"/>
                <a:gd name="T203" fmla="*/ 7180 h 397"/>
                <a:gd name="T204" fmla="+- 0 1524 1376"/>
                <a:gd name="T205" fmla="*/ T204 w 535"/>
                <a:gd name="T206" fmla="+- 0 7178 6783"/>
                <a:gd name="T207" fmla="*/ 7178 h 397"/>
                <a:gd name="T208" fmla="+- 0 1545 1376"/>
                <a:gd name="T209" fmla="*/ T208 w 535"/>
                <a:gd name="T210" fmla="+- 0 7173 6783"/>
                <a:gd name="T211" fmla="*/ 7173 h 397"/>
                <a:gd name="T212" fmla="+- 0 1564 1376"/>
                <a:gd name="T213" fmla="*/ T212 w 535"/>
                <a:gd name="T214" fmla="+- 0 7164 6783"/>
                <a:gd name="T215" fmla="*/ 7164 h 397"/>
                <a:gd name="T216" fmla="+- 0 1581 1376"/>
                <a:gd name="T217" fmla="*/ T216 w 535"/>
                <a:gd name="T218" fmla="+- 0 7152 6783"/>
                <a:gd name="T219" fmla="*/ 7152 h 397"/>
                <a:gd name="T220" fmla="+- 0 1905 1376"/>
                <a:gd name="T221" fmla="*/ T220 w 535"/>
                <a:gd name="T222" fmla="+- 0 7152 6783"/>
                <a:gd name="T223" fmla="*/ 7152 h 397"/>
                <a:gd name="T224" fmla="+- 0 1911 1376"/>
                <a:gd name="T225" fmla="*/ T224 w 535"/>
                <a:gd name="T226" fmla="+- 0 7146 6783"/>
                <a:gd name="T227" fmla="*/ 7146 h 397"/>
                <a:gd name="T228" fmla="+- 0 1911 1376"/>
                <a:gd name="T229" fmla="*/ T228 w 535"/>
                <a:gd name="T230" fmla="+- 0 6830 6783"/>
                <a:gd name="T231" fmla="*/ 6830 h 397"/>
                <a:gd name="T232" fmla="+- 0 1905 1376"/>
                <a:gd name="T233" fmla="*/ T232 w 535"/>
                <a:gd name="T234" fmla="+- 0 6824 6783"/>
                <a:gd name="T235" fmla="*/ 6824 h 397"/>
                <a:gd name="T236" fmla="+- 0 1897 1376"/>
                <a:gd name="T237" fmla="*/ T236 w 535"/>
                <a:gd name="T238" fmla="+- 0 6824 6783"/>
                <a:gd name="T239" fmla="*/ 6824 h 397"/>
                <a:gd name="T240" fmla="+- 0 1874 1376"/>
                <a:gd name="T241" fmla="*/ T240 w 535"/>
                <a:gd name="T242" fmla="+- 0 6824 6783"/>
                <a:gd name="T243" fmla="*/ 6824 h 397"/>
                <a:gd name="T244" fmla="+- 0 1874 1376"/>
                <a:gd name="T245" fmla="*/ T244 w 535"/>
                <a:gd name="T246" fmla="+- 0 6786 6783"/>
                <a:gd name="T247" fmla="*/ 6786 h 397"/>
                <a:gd name="T248" fmla="+- 0 1871 1376"/>
                <a:gd name="T249" fmla="*/ T248 w 535"/>
                <a:gd name="T250" fmla="+- 0 6783 6783"/>
                <a:gd name="T251" fmla="*/ 6783 h 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535" h="397">
                  <a:moveTo>
                    <a:pt x="495" y="0"/>
                  </a:moveTo>
                  <a:lnTo>
                    <a:pt x="473" y="0"/>
                  </a:lnTo>
                  <a:lnTo>
                    <a:pt x="470" y="3"/>
                  </a:lnTo>
                  <a:lnTo>
                    <a:pt x="470" y="41"/>
                  </a:lnTo>
                  <a:lnTo>
                    <a:pt x="440" y="41"/>
                  </a:lnTo>
                  <a:lnTo>
                    <a:pt x="440" y="3"/>
                  </a:lnTo>
                  <a:lnTo>
                    <a:pt x="437" y="0"/>
                  </a:lnTo>
                  <a:lnTo>
                    <a:pt x="415" y="0"/>
                  </a:lnTo>
                  <a:lnTo>
                    <a:pt x="412" y="3"/>
                  </a:lnTo>
                  <a:lnTo>
                    <a:pt x="412" y="41"/>
                  </a:lnTo>
                  <a:lnTo>
                    <a:pt x="382" y="41"/>
                  </a:lnTo>
                  <a:lnTo>
                    <a:pt x="382" y="3"/>
                  </a:lnTo>
                  <a:lnTo>
                    <a:pt x="379" y="0"/>
                  </a:lnTo>
                  <a:lnTo>
                    <a:pt x="357" y="0"/>
                  </a:lnTo>
                  <a:lnTo>
                    <a:pt x="354" y="3"/>
                  </a:lnTo>
                  <a:lnTo>
                    <a:pt x="354" y="41"/>
                  </a:lnTo>
                  <a:lnTo>
                    <a:pt x="324" y="41"/>
                  </a:lnTo>
                  <a:lnTo>
                    <a:pt x="324" y="3"/>
                  </a:lnTo>
                  <a:lnTo>
                    <a:pt x="321" y="0"/>
                  </a:lnTo>
                  <a:lnTo>
                    <a:pt x="299" y="0"/>
                  </a:lnTo>
                  <a:lnTo>
                    <a:pt x="296" y="3"/>
                  </a:lnTo>
                  <a:lnTo>
                    <a:pt x="296" y="41"/>
                  </a:lnTo>
                  <a:lnTo>
                    <a:pt x="266" y="41"/>
                  </a:lnTo>
                  <a:lnTo>
                    <a:pt x="266" y="3"/>
                  </a:lnTo>
                  <a:lnTo>
                    <a:pt x="263" y="0"/>
                  </a:lnTo>
                  <a:lnTo>
                    <a:pt x="241" y="0"/>
                  </a:lnTo>
                  <a:lnTo>
                    <a:pt x="238" y="3"/>
                  </a:lnTo>
                  <a:lnTo>
                    <a:pt x="238" y="41"/>
                  </a:lnTo>
                  <a:lnTo>
                    <a:pt x="208" y="41"/>
                  </a:lnTo>
                  <a:lnTo>
                    <a:pt x="208" y="3"/>
                  </a:lnTo>
                  <a:lnTo>
                    <a:pt x="205" y="0"/>
                  </a:lnTo>
                  <a:lnTo>
                    <a:pt x="183" y="0"/>
                  </a:lnTo>
                  <a:lnTo>
                    <a:pt x="180" y="3"/>
                  </a:lnTo>
                  <a:lnTo>
                    <a:pt x="180" y="41"/>
                  </a:lnTo>
                  <a:lnTo>
                    <a:pt x="150" y="41"/>
                  </a:lnTo>
                  <a:lnTo>
                    <a:pt x="150" y="3"/>
                  </a:lnTo>
                  <a:lnTo>
                    <a:pt x="147" y="0"/>
                  </a:lnTo>
                  <a:lnTo>
                    <a:pt x="125" y="0"/>
                  </a:lnTo>
                  <a:lnTo>
                    <a:pt x="122" y="3"/>
                  </a:lnTo>
                  <a:lnTo>
                    <a:pt x="122" y="41"/>
                  </a:lnTo>
                  <a:lnTo>
                    <a:pt x="100" y="41"/>
                  </a:lnTo>
                  <a:lnTo>
                    <a:pt x="94" y="47"/>
                  </a:lnTo>
                  <a:lnTo>
                    <a:pt x="94" y="148"/>
                  </a:lnTo>
                  <a:lnTo>
                    <a:pt x="57" y="165"/>
                  </a:lnTo>
                  <a:lnTo>
                    <a:pt x="27" y="193"/>
                  </a:lnTo>
                  <a:lnTo>
                    <a:pt x="8" y="228"/>
                  </a:lnTo>
                  <a:lnTo>
                    <a:pt x="0" y="270"/>
                  </a:lnTo>
                  <a:lnTo>
                    <a:pt x="10" y="319"/>
                  </a:lnTo>
                  <a:lnTo>
                    <a:pt x="37" y="359"/>
                  </a:lnTo>
                  <a:lnTo>
                    <a:pt x="77" y="387"/>
                  </a:lnTo>
                  <a:lnTo>
                    <a:pt x="126" y="397"/>
                  </a:lnTo>
                  <a:lnTo>
                    <a:pt x="148" y="395"/>
                  </a:lnTo>
                  <a:lnTo>
                    <a:pt x="169" y="390"/>
                  </a:lnTo>
                  <a:lnTo>
                    <a:pt x="188" y="381"/>
                  </a:lnTo>
                  <a:lnTo>
                    <a:pt x="205" y="369"/>
                  </a:lnTo>
                  <a:lnTo>
                    <a:pt x="529" y="369"/>
                  </a:lnTo>
                  <a:lnTo>
                    <a:pt x="535" y="363"/>
                  </a:lnTo>
                  <a:lnTo>
                    <a:pt x="535" y="47"/>
                  </a:lnTo>
                  <a:lnTo>
                    <a:pt x="529" y="41"/>
                  </a:lnTo>
                  <a:lnTo>
                    <a:pt x="521" y="41"/>
                  </a:lnTo>
                  <a:lnTo>
                    <a:pt x="498" y="41"/>
                  </a:lnTo>
                  <a:lnTo>
                    <a:pt x="498" y="3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666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F344FB69-E2C8-4680-9D37-A9CE04CAC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6780"/>
              <a:ext cx="535" cy="397"/>
            </a:xfrm>
            <a:custGeom>
              <a:avLst/>
              <a:gdLst>
                <a:gd name="T0" fmla="+- 0 1869 1374"/>
                <a:gd name="T1" fmla="*/ T0 w 535"/>
                <a:gd name="T2" fmla="+- 0 6780 6780"/>
                <a:gd name="T3" fmla="*/ 6780 h 397"/>
                <a:gd name="T4" fmla="+- 0 1847 1374"/>
                <a:gd name="T5" fmla="*/ T4 w 535"/>
                <a:gd name="T6" fmla="+- 0 6780 6780"/>
                <a:gd name="T7" fmla="*/ 6780 h 397"/>
                <a:gd name="T8" fmla="+- 0 1844 1374"/>
                <a:gd name="T9" fmla="*/ T8 w 535"/>
                <a:gd name="T10" fmla="+- 0 6783 6780"/>
                <a:gd name="T11" fmla="*/ 6783 h 397"/>
                <a:gd name="T12" fmla="+- 0 1844 1374"/>
                <a:gd name="T13" fmla="*/ T12 w 535"/>
                <a:gd name="T14" fmla="+- 0 6821 6780"/>
                <a:gd name="T15" fmla="*/ 6821 h 397"/>
                <a:gd name="T16" fmla="+- 0 1814 1374"/>
                <a:gd name="T17" fmla="*/ T16 w 535"/>
                <a:gd name="T18" fmla="+- 0 6821 6780"/>
                <a:gd name="T19" fmla="*/ 6821 h 397"/>
                <a:gd name="T20" fmla="+- 0 1814 1374"/>
                <a:gd name="T21" fmla="*/ T20 w 535"/>
                <a:gd name="T22" fmla="+- 0 6783 6780"/>
                <a:gd name="T23" fmla="*/ 6783 h 397"/>
                <a:gd name="T24" fmla="+- 0 1811 1374"/>
                <a:gd name="T25" fmla="*/ T24 w 535"/>
                <a:gd name="T26" fmla="+- 0 6780 6780"/>
                <a:gd name="T27" fmla="*/ 6780 h 397"/>
                <a:gd name="T28" fmla="+- 0 1789 1374"/>
                <a:gd name="T29" fmla="*/ T28 w 535"/>
                <a:gd name="T30" fmla="+- 0 6780 6780"/>
                <a:gd name="T31" fmla="*/ 6780 h 397"/>
                <a:gd name="T32" fmla="+- 0 1786 1374"/>
                <a:gd name="T33" fmla="*/ T32 w 535"/>
                <a:gd name="T34" fmla="+- 0 6783 6780"/>
                <a:gd name="T35" fmla="*/ 6783 h 397"/>
                <a:gd name="T36" fmla="+- 0 1786 1374"/>
                <a:gd name="T37" fmla="*/ T36 w 535"/>
                <a:gd name="T38" fmla="+- 0 6821 6780"/>
                <a:gd name="T39" fmla="*/ 6821 h 397"/>
                <a:gd name="T40" fmla="+- 0 1756 1374"/>
                <a:gd name="T41" fmla="*/ T40 w 535"/>
                <a:gd name="T42" fmla="+- 0 6821 6780"/>
                <a:gd name="T43" fmla="*/ 6821 h 397"/>
                <a:gd name="T44" fmla="+- 0 1756 1374"/>
                <a:gd name="T45" fmla="*/ T44 w 535"/>
                <a:gd name="T46" fmla="+- 0 6783 6780"/>
                <a:gd name="T47" fmla="*/ 6783 h 397"/>
                <a:gd name="T48" fmla="+- 0 1753 1374"/>
                <a:gd name="T49" fmla="*/ T48 w 535"/>
                <a:gd name="T50" fmla="+- 0 6780 6780"/>
                <a:gd name="T51" fmla="*/ 6780 h 397"/>
                <a:gd name="T52" fmla="+- 0 1731 1374"/>
                <a:gd name="T53" fmla="*/ T52 w 535"/>
                <a:gd name="T54" fmla="+- 0 6780 6780"/>
                <a:gd name="T55" fmla="*/ 6780 h 397"/>
                <a:gd name="T56" fmla="+- 0 1728 1374"/>
                <a:gd name="T57" fmla="*/ T56 w 535"/>
                <a:gd name="T58" fmla="+- 0 6783 6780"/>
                <a:gd name="T59" fmla="*/ 6783 h 397"/>
                <a:gd name="T60" fmla="+- 0 1728 1374"/>
                <a:gd name="T61" fmla="*/ T60 w 535"/>
                <a:gd name="T62" fmla="+- 0 6821 6780"/>
                <a:gd name="T63" fmla="*/ 6821 h 397"/>
                <a:gd name="T64" fmla="+- 0 1698 1374"/>
                <a:gd name="T65" fmla="*/ T64 w 535"/>
                <a:gd name="T66" fmla="+- 0 6821 6780"/>
                <a:gd name="T67" fmla="*/ 6821 h 397"/>
                <a:gd name="T68" fmla="+- 0 1698 1374"/>
                <a:gd name="T69" fmla="*/ T68 w 535"/>
                <a:gd name="T70" fmla="+- 0 6783 6780"/>
                <a:gd name="T71" fmla="*/ 6783 h 397"/>
                <a:gd name="T72" fmla="+- 0 1695 1374"/>
                <a:gd name="T73" fmla="*/ T72 w 535"/>
                <a:gd name="T74" fmla="+- 0 6780 6780"/>
                <a:gd name="T75" fmla="*/ 6780 h 397"/>
                <a:gd name="T76" fmla="+- 0 1672 1374"/>
                <a:gd name="T77" fmla="*/ T76 w 535"/>
                <a:gd name="T78" fmla="+- 0 6780 6780"/>
                <a:gd name="T79" fmla="*/ 6780 h 397"/>
                <a:gd name="T80" fmla="+- 0 1669 1374"/>
                <a:gd name="T81" fmla="*/ T80 w 535"/>
                <a:gd name="T82" fmla="+- 0 6783 6780"/>
                <a:gd name="T83" fmla="*/ 6783 h 397"/>
                <a:gd name="T84" fmla="+- 0 1669 1374"/>
                <a:gd name="T85" fmla="*/ T84 w 535"/>
                <a:gd name="T86" fmla="+- 0 6821 6780"/>
                <a:gd name="T87" fmla="*/ 6821 h 397"/>
                <a:gd name="T88" fmla="+- 0 1640 1374"/>
                <a:gd name="T89" fmla="*/ T88 w 535"/>
                <a:gd name="T90" fmla="+- 0 6821 6780"/>
                <a:gd name="T91" fmla="*/ 6821 h 397"/>
                <a:gd name="T92" fmla="+- 0 1640 1374"/>
                <a:gd name="T93" fmla="*/ T92 w 535"/>
                <a:gd name="T94" fmla="+- 0 6783 6780"/>
                <a:gd name="T95" fmla="*/ 6783 h 397"/>
                <a:gd name="T96" fmla="+- 0 1637 1374"/>
                <a:gd name="T97" fmla="*/ T96 w 535"/>
                <a:gd name="T98" fmla="+- 0 6780 6780"/>
                <a:gd name="T99" fmla="*/ 6780 h 397"/>
                <a:gd name="T100" fmla="+- 0 1614 1374"/>
                <a:gd name="T101" fmla="*/ T100 w 535"/>
                <a:gd name="T102" fmla="+- 0 6780 6780"/>
                <a:gd name="T103" fmla="*/ 6780 h 397"/>
                <a:gd name="T104" fmla="+- 0 1611 1374"/>
                <a:gd name="T105" fmla="*/ T104 w 535"/>
                <a:gd name="T106" fmla="+- 0 6783 6780"/>
                <a:gd name="T107" fmla="*/ 6783 h 397"/>
                <a:gd name="T108" fmla="+- 0 1611 1374"/>
                <a:gd name="T109" fmla="*/ T108 w 535"/>
                <a:gd name="T110" fmla="+- 0 6821 6780"/>
                <a:gd name="T111" fmla="*/ 6821 h 397"/>
                <a:gd name="T112" fmla="+- 0 1582 1374"/>
                <a:gd name="T113" fmla="*/ T112 w 535"/>
                <a:gd name="T114" fmla="+- 0 6821 6780"/>
                <a:gd name="T115" fmla="*/ 6821 h 397"/>
                <a:gd name="T116" fmla="+- 0 1582 1374"/>
                <a:gd name="T117" fmla="*/ T116 w 535"/>
                <a:gd name="T118" fmla="+- 0 6783 6780"/>
                <a:gd name="T119" fmla="*/ 6783 h 397"/>
                <a:gd name="T120" fmla="+- 0 1579 1374"/>
                <a:gd name="T121" fmla="*/ T120 w 535"/>
                <a:gd name="T122" fmla="+- 0 6780 6780"/>
                <a:gd name="T123" fmla="*/ 6780 h 397"/>
                <a:gd name="T124" fmla="+- 0 1556 1374"/>
                <a:gd name="T125" fmla="*/ T124 w 535"/>
                <a:gd name="T126" fmla="+- 0 6780 6780"/>
                <a:gd name="T127" fmla="*/ 6780 h 397"/>
                <a:gd name="T128" fmla="+- 0 1553 1374"/>
                <a:gd name="T129" fmla="*/ T128 w 535"/>
                <a:gd name="T130" fmla="+- 0 6783 6780"/>
                <a:gd name="T131" fmla="*/ 6783 h 397"/>
                <a:gd name="T132" fmla="+- 0 1553 1374"/>
                <a:gd name="T133" fmla="*/ T132 w 535"/>
                <a:gd name="T134" fmla="+- 0 6821 6780"/>
                <a:gd name="T135" fmla="*/ 6821 h 397"/>
                <a:gd name="T136" fmla="+- 0 1524 1374"/>
                <a:gd name="T137" fmla="*/ T136 w 535"/>
                <a:gd name="T138" fmla="+- 0 6821 6780"/>
                <a:gd name="T139" fmla="*/ 6821 h 397"/>
                <a:gd name="T140" fmla="+- 0 1524 1374"/>
                <a:gd name="T141" fmla="*/ T140 w 535"/>
                <a:gd name="T142" fmla="+- 0 6783 6780"/>
                <a:gd name="T143" fmla="*/ 6783 h 397"/>
                <a:gd name="T144" fmla="+- 0 1521 1374"/>
                <a:gd name="T145" fmla="*/ T144 w 535"/>
                <a:gd name="T146" fmla="+- 0 6780 6780"/>
                <a:gd name="T147" fmla="*/ 6780 h 397"/>
                <a:gd name="T148" fmla="+- 0 1498 1374"/>
                <a:gd name="T149" fmla="*/ T148 w 535"/>
                <a:gd name="T150" fmla="+- 0 6780 6780"/>
                <a:gd name="T151" fmla="*/ 6780 h 397"/>
                <a:gd name="T152" fmla="+- 0 1495 1374"/>
                <a:gd name="T153" fmla="*/ T152 w 535"/>
                <a:gd name="T154" fmla="+- 0 6783 6780"/>
                <a:gd name="T155" fmla="*/ 6783 h 397"/>
                <a:gd name="T156" fmla="+- 0 1495 1374"/>
                <a:gd name="T157" fmla="*/ T156 w 535"/>
                <a:gd name="T158" fmla="+- 0 6821 6780"/>
                <a:gd name="T159" fmla="*/ 6821 h 397"/>
                <a:gd name="T160" fmla="+- 0 1473 1374"/>
                <a:gd name="T161" fmla="*/ T160 w 535"/>
                <a:gd name="T162" fmla="+- 0 6821 6780"/>
                <a:gd name="T163" fmla="*/ 6821 h 397"/>
                <a:gd name="T164" fmla="+- 0 1467 1374"/>
                <a:gd name="T165" fmla="*/ T164 w 535"/>
                <a:gd name="T166" fmla="+- 0 6827 6780"/>
                <a:gd name="T167" fmla="*/ 6827 h 397"/>
                <a:gd name="T168" fmla="+- 0 1467 1374"/>
                <a:gd name="T169" fmla="*/ T168 w 535"/>
                <a:gd name="T170" fmla="+- 0 6928 6780"/>
                <a:gd name="T171" fmla="*/ 6928 h 397"/>
                <a:gd name="T172" fmla="+- 0 1430 1374"/>
                <a:gd name="T173" fmla="*/ T172 w 535"/>
                <a:gd name="T174" fmla="+- 0 6945 6780"/>
                <a:gd name="T175" fmla="*/ 6945 h 397"/>
                <a:gd name="T176" fmla="+- 0 1401 1374"/>
                <a:gd name="T177" fmla="*/ T176 w 535"/>
                <a:gd name="T178" fmla="+- 0 6972 6780"/>
                <a:gd name="T179" fmla="*/ 6972 h 397"/>
                <a:gd name="T180" fmla="+- 0 1381 1374"/>
                <a:gd name="T181" fmla="*/ T180 w 535"/>
                <a:gd name="T182" fmla="+- 0 7008 6780"/>
                <a:gd name="T183" fmla="*/ 7008 h 397"/>
                <a:gd name="T184" fmla="+- 0 1374 1374"/>
                <a:gd name="T185" fmla="*/ T184 w 535"/>
                <a:gd name="T186" fmla="+- 0 7049 6780"/>
                <a:gd name="T187" fmla="*/ 7049 h 397"/>
                <a:gd name="T188" fmla="+- 0 1383 1374"/>
                <a:gd name="T189" fmla="*/ T188 w 535"/>
                <a:gd name="T190" fmla="+- 0 7099 6780"/>
                <a:gd name="T191" fmla="*/ 7099 h 397"/>
                <a:gd name="T192" fmla="+- 0 1410 1374"/>
                <a:gd name="T193" fmla="*/ T192 w 535"/>
                <a:gd name="T194" fmla="+- 0 7139 6780"/>
                <a:gd name="T195" fmla="*/ 7139 h 397"/>
                <a:gd name="T196" fmla="+- 0 1450 1374"/>
                <a:gd name="T197" fmla="*/ T196 w 535"/>
                <a:gd name="T198" fmla="+- 0 7166 6780"/>
                <a:gd name="T199" fmla="*/ 7166 h 397"/>
                <a:gd name="T200" fmla="+- 0 1499 1374"/>
                <a:gd name="T201" fmla="*/ T200 w 535"/>
                <a:gd name="T202" fmla="+- 0 7176 6780"/>
                <a:gd name="T203" fmla="*/ 7176 h 397"/>
                <a:gd name="T204" fmla="+- 0 1521 1374"/>
                <a:gd name="T205" fmla="*/ T204 w 535"/>
                <a:gd name="T206" fmla="+- 0 7175 6780"/>
                <a:gd name="T207" fmla="*/ 7175 h 397"/>
                <a:gd name="T208" fmla="+- 0 1542 1374"/>
                <a:gd name="T209" fmla="*/ T208 w 535"/>
                <a:gd name="T210" fmla="+- 0 7169 6780"/>
                <a:gd name="T211" fmla="*/ 7169 h 397"/>
                <a:gd name="T212" fmla="+- 0 1561 1374"/>
                <a:gd name="T213" fmla="*/ T212 w 535"/>
                <a:gd name="T214" fmla="+- 0 7161 6780"/>
                <a:gd name="T215" fmla="*/ 7161 h 397"/>
                <a:gd name="T216" fmla="+- 0 1578 1374"/>
                <a:gd name="T217" fmla="*/ T216 w 535"/>
                <a:gd name="T218" fmla="+- 0 7149 6780"/>
                <a:gd name="T219" fmla="*/ 7149 h 397"/>
                <a:gd name="T220" fmla="+- 0 1902 1374"/>
                <a:gd name="T221" fmla="*/ T220 w 535"/>
                <a:gd name="T222" fmla="+- 0 7149 6780"/>
                <a:gd name="T223" fmla="*/ 7149 h 397"/>
                <a:gd name="T224" fmla="+- 0 1908 1374"/>
                <a:gd name="T225" fmla="*/ T224 w 535"/>
                <a:gd name="T226" fmla="+- 0 7143 6780"/>
                <a:gd name="T227" fmla="*/ 7143 h 397"/>
                <a:gd name="T228" fmla="+- 0 1908 1374"/>
                <a:gd name="T229" fmla="*/ T228 w 535"/>
                <a:gd name="T230" fmla="+- 0 6827 6780"/>
                <a:gd name="T231" fmla="*/ 6827 h 397"/>
                <a:gd name="T232" fmla="+- 0 1902 1374"/>
                <a:gd name="T233" fmla="*/ T232 w 535"/>
                <a:gd name="T234" fmla="+- 0 6821 6780"/>
                <a:gd name="T235" fmla="*/ 6821 h 397"/>
                <a:gd name="T236" fmla="+- 0 1895 1374"/>
                <a:gd name="T237" fmla="*/ T236 w 535"/>
                <a:gd name="T238" fmla="+- 0 6821 6780"/>
                <a:gd name="T239" fmla="*/ 6821 h 397"/>
                <a:gd name="T240" fmla="+- 0 1872 1374"/>
                <a:gd name="T241" fmla="*/ T240 w 535"/>
                <a:gd name="T242" fmla="+- 0 6821 6780"/>
                <a:gd name="T243" fmla="*/ 6821 h 397"/>
                <a:gd name="T244" fmla="+- 0 1872 1374"/>
                <a:gd name="T245" fmla="*/ T244 w 535"/>
                <a:gd name="T246" fmla="+- 0 6783 6780"/>
                <a:gd name="T247" fmla="*/ 6783 h 397"/>
                <a:gd name="T248" fmla="+- 0 1869 1374"/>
                <a:gd name="T249" fmla="*/ T248 w 535"/>
                <a:gd name="T250" fmla="+- 0 6780 6780"/>
                <a:gd name="T251" fmla="*/ 6780 h 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535" h="397">
                  <a:moveTo>
                    <a:pt x="495" y="0"/>
                  </a:moveTo>
                  <a:lnTo>
                    <a:pt x="473" y="0"/>
                  </a:lnTo>
                  <a:lnTo>
                    <a:pt x="470" y="3"/>
                  </a:lnTo>
                  <a:lnTo>
                    <a:pt x="470" y="41"/>
                  </a:lnTo>
                  <a:lnTo>
                    <a:pt x="440" y="41"/>
                  </a:lnTo>
                  <a:lnTo>
                    <a:pt x="440" y="3"/>
                  </a:lnTo>
                  <a:lnTo>
                    <a:pt x="437" y="0"/>
                  </a:lnTo>
                  <a:lnTo>
                    <a:pt x="415" y="0"/>
                  </a:lnTo>
                  <a:lnTo>
                    <a:pt x="412" y="3"/>
                  </a:lnTo>
                  <a:lnTo>
                    <a:pt x="412" y="41"/>
                  </a:lnTo>
                  <a:lnTo>
                    <a:pt x="382" y="41"/>
                  </a:lnTo>
                  <a:lnTo>
                    <a:pt x="382" y="3"/>
                  </a:lnTo>
                  <a:lnTo>
                    <a:pt x="379" y="0"/>
                  </a:lnTo>
                  <a:lnTo>
                    <a:pt x="357" y="0"/>
                  </a:lnTo>
                  <a:lnTo>
                    <a:pt x="354" y="3"/>
                  </a:lnTo>
                  <a:lnTo>
                    <a:pt x="354" y="41"/>
                  </a:lnTo>
                  <a:lnTo>
                    <a:pt x="324" y="41"/>
                  </a:lnTo>
                  <a:lnTo>
                    <a:pt x="324" y="3"/>
                  </a:lnTo>
                  <a:lnTo>
                    <a:pt x="321" y="0"/>
                  </a:lnTo>
                  <a:lnTo>
                    <a:pt x="298" y="0"/>
                  </a:lnTo>
                  <a:lnTo>
                    <a:pt x="295" y="3"/>
                  </a:lnTo>
                  <a:lnTo>
                    <a:pt x="295" y="41"/>
                  </a:lnTo>
                  <a:lnTo>
                    <a:pt x="266" y="41"/>
                  </a:lnTo>
                  <a:lnTo>
                    <a:pt x="266" y="3"/>
                  </a:lnTo>
                  <a:lnTo>
                    <a:pt x="263" y="0"/>
                  </a:lnTo>
                  <a:lnTo>
                    <a:pt x="240" y="0"/>
                  </a:lnTo>
                  <a:lnTo>
                    <a:pt x="237" y="3"/>
                  </a:lnTo>
                  <a:lnTo>
                    <a:pt x="237" y="41"/>
                  </a:lnTo>
                  <a:lnTo>
                    <a:pt x="208" y="41"/>
                  </a:lnTo>
                  <a:lnTo>
                    <a:pt x="208" y="3"/>
                  </a:lnTo>
                  <a:lnTo>
                    <a:pt x="205" y="0"/>
                  </a:lnTo>
                  <a:lnTo>
                    <a:pt x="182" y="0"/>
                  </a:lnTo>
                  <a:lnTo>
                    <a:pt x="179" y="3"/>
                  </a:lnTo>
                  <a:lnTo>
                    <a:pt x="179" y="41"/>
                  </a:lnTo>
                  <a:lnTo>
                    <a:pt x="150" y="41"/>
                  </a:lnTo>
                  <a:lnTo>
                    <a:pt x="150" y="3"/>
                  </a:lnTo>
                  <a:lnTo>
                    <a:pt x="147" y="0"/>
                  </a:lnTo>
                  <a:lnTo>
                    <a:pt x="124" y="0"/>
                  </a:lnTo>
                  <a:lnTo>
                    <a:pt x="121" y="3"/>
                  </a:lnTo>
                  <a:lnTo>
                    <a:pt x="121" y="41"/>
                  </a:lnTo>
                  <a:lnTo>
                    <a:pt x="99" y="41"/>
                  </a:lnTo>
                  <a:lnTo>
                    <a:pt x="93" y="47"/>
                  </a:lnTo>
                  <a:lnTo>
                    <a:pt x="93" y="148"/>
                  </a:lnTo>
                  <a:lnTo>
                    <a:pt x="56" y="165"/>
                  </a:lnTo>
                  <a:lnTo>
                    <a:pt x="27" y="192"/>
                  </a:lnTo>
                  <a:lnTo>
                    <a:pt x="7" y="228"/>
                  </a:lnTo>
                  <a:lnTo>
                    <a:pt x="0" y="269"/>
                  </a:lnTo>
                  <a:lnTo>
                    <a:pt x="9" y="319"/>
                  </a:lnTo>
                  <a:lnTo>
                    <a:pt x="36" y="359"/>
                  </a:lnTo>
                  <a:lnTo>
                    <a:pt x="76" y="386"/>
                  </a:lnTo>
                  <a:lnTo>
                    <a:pt x="125" y="396"/>
                  </a:lnTo>
                  <a:lnTo>
                    <a:pt x="147" y="395"/>
                  </a:lnTo>
                  <a:lnTo>
                    <a:pt x="168" y="389"/>
                  </a:lnTo>
                  <a:lnTo>
                    <a:pt x="187" y="381"/>
                  </a:lnTo>
                  <a:lnTo>
                    <a:pt x="204" y="369"/>
                  </a:lnTo>
                  <a:lnTo>
                    <a:pt x="528" y="369"/>
                  </a:lnTo>
                  <a:lnTo>
                    <a:pt x="534" y="363"/>
                  </a:lnTo>
                  <a:lnTo>
                    <a:pt x="534" y="47"/>
                  </a:lnTo>
                  <a:lnTo>
                    <a:pt x="528" y="41"/>
                  </a:lnTo>
                  <a:lnTo>
                    <a:pt x="521" y="41"/>
                  </a:lnTo>
                  <a:lnTo>
                    <a:pt x="498" y="41"/>
                  </a:lnTo>
                  <a:lnTo>
                    <a:pt x="498" y="3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5E5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id="{04BB9575-FB64-4980-BC63-28A68F948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6776"/>
              <a:ext cx="535" cy="397"/>
            </a:xfrm>
            <a:custGeom>
              <a:avLst/>
              <a:gdLst>
                <a:gd name="T0" fmla="+- 0 1866 1371"/>
                <a:gd name="T1" fmla="*/ T0 w 535"/>
                <a:gd name="T2" fmla="+- 0 6777 6777"/>
                <a:gd name="T3" fmla="*/ 6777 h 397"/>
                <a:gd name="T4" fmla="+- 0 1844 1371"/>
                <a:gd name="T5" fmla="*/ T4 w 535"/>
                <a:gd name="T6" fmla="+- 0 6777 6777"/>
                <a:gd name="T7" fmla="*/ 6777 h 397"/>
                <a:gd name="T8" fmla="+- 0 1841 1371"/>
                <a:gd name="T9" fmla="*/ T8 w 535"/>
                <a:gd name="T10" fmla="+- 0 6780 6777"/>
                <a:gd name="T11" fmla="*/ 6780 h 397"/>
                <a:gd name="T12" fmla="+- 0 1841 1371"/>
                <a:gd name="T13" fmla="*/ T12 w 535"/>
                <a:gd name="T14" fmla="+- 0 6817 6777"/>
                <a:gd name="T15" fmla="*/ 6817 h 397"/>
                <a:gd name="T16" fmla="+- 0 1811 1371"/>
                <a:gd name="T17" fmla="*/ T16 w 535"/>
                <a:gd name="T18" fmla="+- 0 6817 6777"/>
                <a:gd name="T19" fmla="*/ 6817 h 397"/>
                <a:gd name="T20" fmla="+- 0 1811 1371"/>
                <a:gd name="T21" fmla="*/ T20 w 535"/>
                <a:gd name="T22" fmla="+- 0 6780 6777"/>
                <a:gd name="T23" fmla="*/ 6780 h 397"/>
                <a:gd name="T24" fmla="+- 0 1808 1371"/>
                <a:gd name="T25" fmla="*/ T24 w 535"/>
                <a:gd name="T26" fmla="+- 0 6777 6777"/>
                <a:gd name="T27" fmla="*/ 6777 h 397"/>
                <a:gd name="T28" fmla="+- 0 1786 1371"/>
                <a:gd name="T29" fmla="*/ T28 w 535"/>
                <a:gd name="T30" fmla="+- 0 6777 6777"/>
                <a:gd name="T31" fmla="*/ 6777 h 397"/>
                <a:gd name="T32" fmla="+- 0 1783 1371"/>
                <a:gd name="T33" fmla="*/ T32 w 535"/>
                <a:gd name="T34" fmla="+- 0 6780 6777"/>
                <a:gd name="T35" fmla="*/ 6780 h 397"/>
                <a:gd name="T36" fmla="+- 0 1783 1371"/>
                <a:gd name="T37" fmla="*/ T36 w 535"/>
                <a:gd name="T38" fmla="+- 0 6817 6777"/>
                <a:gd name="T39" fmla="*/ 6817 h 397"/>
                <a:gd name="T40" fmla="+- 0 1753 1371"/>
                <a:gd name="T41" fmla="*/ T40 w 535"/>
                <a:gd name="T42" fmla="+- 0 6817 6777"/>
                <a:gd name="T43" fmla="*/ 6817 h 397"/>
                <a:gd name="T44" fmla="+- 0 1753 1371"/>
                <a:gd name="T45" fmla="*/ T44 w 535"/>
                <a:gd name="T46" fmla="+- 0 6780 6777"/>
                <a:gd name="T47" fmla="*/ 6780 h 397"/>
                <a:gd name="T48" fmla="+- 0 1750 1371"/>
                <a:gd name="T49" fmla="*/ T48 w 535"/>
                <a:gd name="T50" fmla="+- 0 6777 6777"/>
                <a:gd name="T51" fmla="*/ 6777 h 397"/>
                <a:gd name="T52" fmla="+- 0 1728 1371"/>
                <a:gd name="T53" fmla="*/ T52 w 535"/>
                <a:gd name="T54" fmla="+- 0 6777 6777"/>
                <a:gd name="T55" fmla="*/ 6777 h 397"/>
                <a:gd name="T56" fmla="+- 0 1725 1371"/>
                <a:gd name="T57" fmla="*/ T56 w 535"/>
                <a:gd name="T58" fmla="+- 0 6780 6777"/>
                <a:gd name="T59" fmla="*/ 6780 h 397"/>
                <a:gd name="T60" fmla="+- 0 1725 1371"/>
                <a:gd name="T61" fmla="*/ T60 w 535"/>
                <a:gd name="T62" fmla="+- 0 6817 6777"/>
                <a:gd name="T63" fmla="*/ 6817 h 397"/>
                <a:gd name="T64" fmla="+- 0 1695 1371"/>
                <a:gd name="T65" fmla="*/ T64 w 535"/>
                <a:gd name="T66" fmla="+- 0 6817 6777"/>
                <a:gd name="T67" fmla="*/ 6817 h 397"/>
                <a:gd name="T68" fmla="+- 0 1695 1371"/>
                <a:gd name="T69" fmla="*/ T68 w 535"/>
                <a:gd name="T70" fmla="+- 0 6780 6777"/>
                <a:gd name="T71" fmla="*/ 6780 h 397"/>
                <a:gd name="T72" fmla="+- 0 1692 1371"/>
                <a:gd name="T73" fmla="*/ T72 w 535"/>
                <a:gd name="T74" fmla="+- 0 6777 6777"/>
                <a:gd name="T75" fmla="*/ 6777 h 397"/>
                <a:gd name="T76" fmla="+- 0 1670 1371"/>
                <a:gd name="T77" fmla="*/ T76 w 535"/>
                <a:gd name="T78" fmla="+- 0 6777 6777"/>
                <a:gd name="T79" fmla="*/ 6777 h 397"/>
                <a:gd name="T80" fmla="+- 0 1667 1371"/>
                <a:gd name="T81" fmla="*/ T80 w 535"/>
                <a:gd name="T82" fmla="+- 0 6780 6777"/>
                <a:gd name="T83" fmla="*/ 6780 h 397"/>
                <a:gd name="T84" fmla="+- 0 1667 1371"/>
                <a:gd name="T85" fmla="*/ T84 w 535"/>
                <a:gd name="T86" fmla="+- 0 6817 6777"/>
                <a:gd name="T87" fmla="*/ 6817 h 397"/>
                <a:gd name="T88" fmla="+- 0 1637 1371"/>
                <a:gd name="T89" fmla="*/ T88 w 535"/>
                <a:gd name="T90" fmla="+- 0 6817 6777"/>
                <a:gd name="T91" fmla="*/ 6817 h 397"/>
                <a:gd name="T92" fmla="+- 0 1637 1371"/>
                <a:gd name="T93" fmla="*/ T92 w 535"/>
                <a:gd name="T94" fmla="+- 0 6780 6777"/>
                <a:gd name="T95" fmla="*/ 6780 h 397"/>
                <a:gd name="T96" fmla="+- 0 1634 1371"/>
                <a:gd name="T97" fmla="*/ T96 w 535"/>
                <a:gd name="T98" fmla="+- 0 6777 6777"/>
                <a:gd name="T99" fmla="*/ 6777 h 397"/>
                <a:gd name="T100" fmla="+- 0 1612 1371"/>
                <a:gd name="T101" fmla="*/ T100 w 535"/>
                <a:gd name="T102" fmla="+- 0 6777 6777"/>
                <a:gd name="T103" fmla="*/ 6777 h 397"/>
                <a:gd name="T104" fmla="+- 0 1609 1371"/>
                <a:gd name="T105" fmla="*/ T104 w 535"/>
                <a:gd name="T106" fmla="+- 0 6780 6777"/>
                <a:gd name="T107" fmla="*/ 6780 h 397"/>
                <a:gd name="T108" fmla="+- 0 1609 1371"/>
                <a:gd name="T109" fmla="*/ T108 w 535"/>
                <a:gd name="T110" fmla="+- 0 6817 6777"/>
                <a:gd name="T111" fmla="*/ 6817 h 397"/>
                <a:gd name="T112" fmla="+- 0 1579 1371"/>
                <a:gd name="T113" fmla="*/ T112 w 535"/>
                <a:gd name="T114" fmla="+- 0 6817 6777"/>
                <a:gd name="T115" fmla="*/ 6817 h 397"/>
                <a:gd name="T116" fmla="+- 0 1579 1371"/>
                <a:gd name="T117" fmla="*/ T116 w 535"/>
                <a:gd name="T118" fmla="+- 0 6780 6777"/>
                <a:gd name="T119" fmla="*/ 6780 h 397"/>
                <a:gd name="T120" fmla="+- 0 1576 1371"/>
                <a:gd name="T121" fmla="*/ T120 w 535"/>
                <a:gd name="T122" fmla="+- 0 6777 6777"/>
                <a:gd name="T123" fmla="*/ 6777 h 397"/>
                <a:gd name="T124" fmla="+- 0 1554 1371"/>
                <a:gd name="T125" fmla="*/ T124 w 535"/>
                <a:gd name="T126" fmla="+- 0 6777 6777"/>
                <a:gd name="T127" fmla="*/ 6777 h 397"/>
                <a:gd name="T128" fmla="+- 0 1551 1371"/>
                <a:gd name="T129" fmla="*/ T128 w 535"/>
                <a:gd name="T130" fmla="+- 0 6780 6777"/>
                <a:gd name="T131" fmla="*/ 6780 h 397"/>
                <a:gd name="T132" fmla="+- 0 1551 1371"/>
                <a:gd name="T133" fmla="*/ T132 w 535"/>
                <a:gd name="T134" fmla="+- 0 6817 6777"/>
                <a:gd name="T135" fmla="*/ 6817 h 397"/>
                <a:gd name="T136" fmla="+- 0 1521 1371"/>
                <a:gd name="T137" fmla="*/ T136 w 535"/>
                <a:gd name="T138" fmla="+- 0 6817 6777"/>
                <a:gd name="T139" fmla="*/ 6817 h 397"/>
                <a:gd name="T140" fmla="+- 0 1521 1371"/>
                <a:gd name="T141" fmla="*/ T140 w 535"/>
                <a:gd name="T142" fmla="+- 0 6780 6777"/>
                <a:gd name="T143" fmla="*/ 6780 h 397"/>
                <a:gd name="T144" fmla="+- 0 1518 1371"/>
                <a:gd name="T145" fmla="*/ T144 w 535"/>
                <a:gd name="T146" fmla="+- 0 6777 6777"/>
                <a:gd name="T147" fmla="*/ 6777 h 397"/>
                <a:gd name="T148" fmla="+- 0 1496 1371"/>
                <a:gd name="T149" fmla="*/ T148 w 535"/>
                <a:gd name="T150" fmla="+- 0 6777 6777"/>
                <a:gd name="T151" fmla="*/ 6777 h 397"/>
                <a:gd name="T152" fmla="+- 0 1493 1371"/>
                <a:gd name="T153" fmla="*/ T152 w 535"/>
                <a:gd name="T154" fmla="+- 0 6780 6777"/>
                <a:gd name="T155" fmla="*/ 6780 h 397"/>
                <a:gd name="T156" fmla="+- 0 1493 1371"/>
                <a:gd name="T157" fmla="*/ T156 w 535"/>
                <a:gd name="T158" fmla="+- 0 6817 6777"/>
                <a:gd name="T159" fmla="*/ 6817 h 397"/>
                <a:gd name="T160" fmla="+- 0 1471 1371"/>
                <a:gd name="T161" fmla="*/ T160 w 535"/>
                <a:gd name="T162" fmla="+- 0 6817 6777"/>
                <a:gd name="T163" fmla="*/ 6817 h 397"/>
                <a:gd name="T164" fmla="+- 0 1465 1371"/>
                <a:gd name="T165" fmla="*/ T164 w 535"/>
                <a:gd name="T166" fmla="+- 0 6823 6777"/>
                <a:gd name="T167" fmla="*/ 6823 h 397"/>
                <a:gd name="T168" fmla="+- 0 1465 1371"/>
                <a:gd name="T169" fmla="*/ T168 w 535"/>
                <a:gd name="T170" fmla="+- 0 6924 6777"/>
                <a:gd name="T171" fmla="*/ 6924 h 397"/>
                <a:gd name="T172" fmla="+- 0 1428 1371"/>
                <a:gd name="T173" fmla="*/ T172 w 535"/>
                <a:gd name="T174" fmla="+- 0 6941 6777"/>
                <a:gd name="T175" fmla="*/ 6941 h 397"/>
                <a:gd name="T176" fmla="+- 0 1398 1371"/>
                <a:gd name="T177" fmla="*/ T176 w 535"/>
                <a:gd name="T178" fmla="+- 0 6969 6777"/>
                <a:gd name="T179" fmla="*/ 6969 h 397"/>
                <a:gd name="T180" fmla="+- 0 1378 1371"/>
                <a:gd name="T181" fmla="*/ T180 w 535"/>
                <a:gd name="T182" fmla="+- 0 7004 6777"/>
                <a:gd name="T183" fmla="*/ 7004 h 397"/>
                <a:gd name="T184" fmla="+- 0 1371 1371"/>
                <a:gd name="T185" fmla="*/ T184 w 535"/>
                <a:gd name="T186" fmla="+- 0 7046 6777"/>
                <a:gd name="T187" fmla="*/ 7046 h 397"/>
                <a:gd name="T188" fmla="+- 0 1381 1371"/>
                <a:gd name="T189" fmla="*/ T188 w 535"/>
                <a:gd name="T190" fmla="+- 0 7095 6777"/>
                <a:gd name="T191" fmla="*/ 7095 h 397"/>
                <a:gd name="T192" fmla="+- 0 1408 1371"/>
                <a:gd name="T193" fmla="*/ T192 w 535"/>
                <a:gd name="T194" fmla="+- 0 7135 6777"/>
                <a:gd name="T195" fmla="*/ 7135 h 397"/>
                <a:gd name="T196" fmla="+- 0 1448 1371"/>
                <a:gd name="T197" fmla="*/ T196 w 535"/>
                <a:gd name="T198" fmla="+- 0 7163 6777"/>
                <a:gd name="T199" fmla="*/ 7163 h 397"/>
                <a:gd name="T200" fmla="+- 0 1497 1371"/>
                <a:gd name="T201" fmla="*/ T200 w 535"/>
                <a:gd name="T202" fmla="+- 0 7173 6777"/>
                <a:gd name="T203" fmla="*/ 7173 h 397"/>
                <a:gd name="T204" fmla="+- 0 1519 1371"/>
                <a:gd name="T205" fmla="*/ T204 w 535"/>
                <a:gd name="T206" fmla="+- 0 7171 6777"/>
                <a:gd name="T207" fmla="*/ 7171 h 397"/>
                <a:gd name="T208" fmla="+- 0 1539 1371"/>
                <a:gd name="T209" fmla="*/ T208 w 535"/>
                <a:gd name="T210" fmla="+- 0 7166 6777"/>
                <a:gd name="T211" fmla="*/ 7166 h 397"/>
                <a:gd name="T212" fmla="+- 0 1559 1371"/>
                <a:gd name="T213" fmla="*/ T212 w 535"/>
                <a:gd name="T214" fmla="+- 0 7157 6777"/>
                <a:gd name="T215" fmla="*/ 7157 h 397"/>
                <a:gd name="T216" fmla="+- 0 1576 1371"/>
                <a:gd name="T217" fmla="*/ T216 w 535"/>
                <a:gd name="T218" fmla="+- 0 7146 6777"/>
                <a:gd name="T219" fmla="*/ 7146 h 397"/>
                <a:gd name="T220" fmla="+- 0 1899 1371"/>
                <a:gd name="T221" fmla="*/ T220 w 535"/>
                <a:gd name="T222" fmla="+- 0 7146 6777"/>
                <a:gd name="T223" fmla="*/ 7146 h 397"/>
                <a:gd name="T224" fmla="+- 0 1906 1371"/>
                <a:gd name="T225" fmla="*/ T224 w 535"/>
                <a:gd name="T226" fmla="+- 0 7140 6777"/>
                <a:gd name="T227" fmla="*/ 7140 h 397"/>
                <a:gd name="T228" fmla="+- 0 1906 1371"/>
                <a:gd name="T229" fmla="*/ T228 w 535"/>
                <a:gd name="T230" fmla="+- 0 6823 6777"/>
                <a:gd name="T231" fmla="*/ 6823 h 397"/>
                <a:gd name="T232" fmla="+- 0 1899 1371"/>
                <a:gd name="T233" fmla="*/ T232 w 535"/>
                <a:gd name="T234" fmla="+- 0 6817 6777"/>
                <a:gd name="T235" fmla="*/ 6817 h 397"/>
                <a:gd name="T236" fmla="+- 0 1892 1371"/>
                <a:gd name="T237" fmla="*/ T236 w 535"/>
                <a:gd name="T238" fmla="+- 0 6817 6777"/>
                <a:gd name="T239" fmla="*/ 6817 h 397"/>
                <a:gd name="T240" fmla="+- 0 1869 1371"/>
                <a:gd name="T241" fmla="*/ T240 w 535"/>
                <a:gd name="T242" fmla="+- 0 6817 6777"/>
                <a:gd name="T243" fmla="*/ 6817 h 397"/>
                <a:gd name="T244" fmla="+- 0 1869 1371"/>
                <a:gd name="T245" fmla="*/ T244 w 535"/>
                <a:gd name="T246" fmla="+- 0 6780 6777"/>
                <a:gd name="T247" fmla="*/ 6780 h 397"/>
                <a:gd name="T248" fmla="+- 0 1866 1371"/>
                <a:gd name="T249" fmla="*/ T248 w 535"/>
                <a:gd name="T250" fmla="+- 0 6777 6777"/>
                <a:gd name="T251" fmla="*/ 6777 h 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535" h="397">
                  <a:moveTo>
                    <a:pt x="495" y="0"/>
                  </a:moveTo>
                  <a:lnTo>
                    <a:pt x="473" y="0"/>
                  </a:lnTo>
                  <a:lnTo>
                    <a:pt x="470" y="3"/>
                  </a:lnTo>
                  <a:lnTo>
                    <a:pt x="470" y="40"/>
                  </a:lnTo>
                  <a:lnTo>
                    <a:pt x="440" y="40"/>
                  </a:lnTo>
                  <a:lnTo>
                    <a:pt x="440" y="3"/>
                  </a:lnTo>
                  <a:lnTo>
                    <a:pt x="437" y="0"/>
                  </a:lnTo>
                  <a:lnTo>
                    <a:pt x="415" y="0"/>
                  </a:lnTo>
                  <a:lnTo>
                    <a:pt x="412" y="3"/>
                  </a:lnTo>
                  <a:lnTo>
                    <a:pt x="412" y="40"/>
                  </a:lnTo>
                  <a:lnTo>
                    <a:pt x="382" y="40"/>
                  </a:lnTo>
                  <a:lnTo>
                    <a:pt x="382" y="3"/>
                  </a:lnTo>
                  <a:lnTo>
                    <a:pt x="379" y="0"/>
                  </a:lnTo>
                  <a:lnTo>
                    <a:pt x="357" y="0"/>
                  </a:lnTo>
                  <a:lnTo>
                    <a:pt x="354" y="3"/>
                  </a:lnTo>
                  <a:lnTo>
                    <a:pt x="354" y="40"/>
                  </a:lnTo>
                  <a:lnTo>
                    <a:pt x="324" y="40"/>
                  </a:lnTo>
                  <a:lnTo>
                    <a:pt x="324" y="3"/>
                  </a:lnTo>
                  <a:lnTo>
                    <a:pt x="321" y="0"/>
                  </a:lnTo>
                  <a:lnTo>
                    <a:pt x="299" y="0"/>
                  </a:lnTo>
                  <a:lnTo>
                    <a:pt x="296" y="3"/>
                  </a:lnTo>
                  <a:lnTo>
                    <a:pt x="296" y="40"/>
                  </a:lnTo>
                  <a:lnTo>
                    <a:pt x="266" y="40"/>
                  </a:lnTo>
                  <a:lnTo>
                    <a:pt x="266" y="3"/>
                  </a:lnTo>
                  <a:lnTo>
                    <a:pt x="263" y="0"/>
                  </a:lnTo>
                  <a:lnTo>
                    <a:pt x="241" y="0"/>
                  </a:lnTo>
                  <a:lnTo>
                    <a:pt x="238" y="3"/>
                  </a:lnTo>
                  <a:lnTo>
                    <a:pt x="238" y="40"/>
                  </a:lnTo>
                  <a:lnTo>
                    <a:pt x="208" y="40"/>
                  </a:lnTo>
                  <a:lnTo>
                    <a:pt x="208" y="3"/>
                  </a:lnTo>
                  <a:lnTo>
                    <a:pt x="205" y="0"/>
                  </a:lnTo>
                  <a:lnTo>
                    <a:pt x="183" y="0"/>
                  </a:lnTo>
                  <a:lnTo>
                    <a:pt x="180" y="3"/>
                  </a:lnTo>
                  <a:lnTo>
                    <a:pt x="180" y="40"/>
                  </a:lnTo>
                  <a:lnTo>
                    <a:pt x="150" y="40"/>
                  </a:lnTo>
                  <a:lnTo>
                    <a:pt x="150" y="3"/>
                  </a:lnTo>
                  <a:lnTo>
                    <a:pt x="147" y="0"/>
                  </a:lnTo>
                  <a:lnTo>
                    <a:pt x="125" y="0"/>
                  </a:lnTo>
                  <a:lnTo>
                    <a:pt x="122" y="3"/>
                  </a:lnTo>
                  <a:lnTo>
                    <a:pt x="122" y="40"/>
                  </a:lnTo>
                  <a:lnTo>
                    <a:pt x="100" y="40"/>
                  </a:lnTo>
                  <a:lnTo>
                    <a:pt x="94" y="46"/>
                  </a:lnTo>
                  <a:lnTo>
                    <a:pt x="94" y="147"/>
                  </a:lnTo>
                  <a:lnTo>
                    <a:pt x="57" y="164"/>
                  </a:lnTo>
                  <a:lnTo>
                    <a:pt x="27" y="192"/>
                  </a:lnTo>
                  <a:lnTo>
                    <a:pt x="7" y="227"/>
                  </a:lnTo>
                  <a:lnTo>
                    <a:pt x="0" y="269"/>
                  </a:lnTo>
                  <a:lnTo>
                    <a:pt x="10" y="318"/>
                  </a:lnTo>
                  <a:lnTo>
                    <a:pt x="37" y="358"/>
                  </a:lnTo>
                  <a:lnTo>
                    <a:pt x="77" y="386"/>
                  </a:lnTo>
                  <a:lnTo>
                    <a:pt x="126" y="396"/>
                  </a:lnTo>
                  <a:lnTo>
                    <a:pt x="148" y="394"/>
                  </a:lnTo>
                  <a:lnTo>
                    <a:pt x="168" y="389"/>
                  </a:lnTo>
                  <a:lnTo>
                    <a:pt x="188" y="380"/>
                  </a:lnTo>
                  <a:lnTo>
                    <a:pt x="205" y="369"/>
                  </a:lnTo>
                  <a:lnTo>
                    <a:pt x="528" y="369"/>
                  </a:lnTo>
                  <a:lnTo>
                    <a:pt x="535" y="363"/>
                  </a:lnTo>
                  <a:lnTo>
                    <a:pt x="535" y="46"/>
                  </a:lnTo>
                  <a:lnTo>
                    <a:pt x="528" y="40"/>
                  </a:lnTo>
                  <a:lnTo>
                    <a:pt x="521" y="40"/>
                  </a:lnTo>
                  <a:lnTo>
                    <a:pt x="498" y="40"/>
                  </a:lnTo>
                  <a:lnTo>
                    <a:pt x="498" y="3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" name="AutoShape 32">
              <a:extLst>
                <a:ext uri="{FF2B5EF4-FFF2-40B4-BE49-F238E27FC236}">
                  <a16:creationId xmlns:a16="http://schemas.microsoft.com/office/drawing/2014/main" id="{259A681B-A006-4465-A8FE-9EF9796B5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6776"/>
              <a:ext cx="377" cy="41"/>
            </a:xfrm>
            <a:custGeom>
              <a:avLst/>
              <a:gdLst>
                <a:gd name="T0" fmla="+- 0 1521 1493"/>
                <a:gd name="T1" fmla="*/ T0 w 377"/>
                <a:gd name="T2" fmla="+- 0 6776 6776"/>
                <a:gd name="T3" fmla="*/ 6776 h 41"/>
                <a:gd name="T4" fmla="+- 0 1493 1493"/>
                <a:gd name="T5" fmla="*/ T4 w 377"/>
                <a:gd name="T6" fmla="+- 0 6776 6776"/>
                <a:gd name="T7" fmla="*/ 6776 h 41"/>
                <a:gd name="T8" fmla="+- 0 1493 1493"/>
                <a:gd name="T9" fmla="*/ T8 w 377"/>
                <a:gd name="T10" fmla="+- 0 6817 6776"/>
                <a:gd name="T11" fmla="*/ 6817 h 41"/>
                <a:gd name="T12" fmla="+- 0 1521 1493"/>
                <a:gd name="T13" fmla="*/ T12 w 377"/>
                <a:gd name="T14" fmla="+- 0 6817 6776"/>
                <a:gd name="T15" fmla="*/ 6817 h 41"/>
                <a:gd name="T16" fmla="+- 0 1521 1493"/>
                <a:gd name="T17" fmla="*/ T16 w 377"/>
                <a:gd name="T18" fmla="+- 0 6776 6776"/>
                <a:gd name="T19" fmla="*/ 6776 h 41"/>
                <a:gd name="T20" fmla="+- 0 1579 1493"/>
                <a:gd name="T21" fmla="*/ T20 w 377"/>
                <a:gd name="T22" fmla="+- 0 6776 6776"/>
                <a:gd name="T23" fmla="*/ 6776 h 41"/>
                <a:gd name="T24" fmla="+- 0 1551 1493"/>
                <a:gd name="T25" fmla="*/ T24 w 377"/>
                <a:gd name="T26" fmla="+- 0 6776 6776"/>
                <a:gd name="T27" fmla="*/ 6776 h 41"/>
                <a:gd name="T28" fmla="+- 0 1551 1493"/>
                <a:gd name="T29" fmla="*/ T28 w 377"/>
                <a:gd name="T30" fmla="+- 0 6817 6776"/>
                <a:gd name="T31" fmla="*/ 6817 h 41"/>
                <a:gd name="T32" fmla="+- 0 1579 1493"/>
                <a:gd name="T33" fmla="*/ T32 w 377"/>
                <a:gd name="T34" fmla="+- 0 6817 6776"/>
                <a:gd name="T35" fmla="*/ 6817 h 41"/>
                <a:gd name="T36" fmla="+- 0 1579 1493"/>
                <a:gd name="T37" fmla="*/ T36 w 377"/>
                <a:gd name="T38" fmla="+- 0 6776 6776"/>
                <a:gd name="T39" fmla="*/ 6776 h 41"/>
                <a:gd name="T40" fmla="+- 0 1637 1493"/>
                <a:gd name="T41" fmla="*/ T40 w 377"/>
                <a:gd name="T42" fmla="+- 0 6776 6776"/>
                <a:gd name="T43" fmla="*/ 6776 h 41"/>
                <a:gd name="T44" fmla="+- 0 1609 1493"/>
                <a:gd name="T45" fmla="*/ T44 w 377"/>
                <a:gd name="T46" fmla="+- 0 6776 6776"/>
                <a:gd name="T47" fmla="*/ 6776 h 41"/>
                <a:gd name="T48" fmla="+- 0 1609 1493"/>
                <a:gd name="T49" fmla="*/ T48 w 377"/>
                <a:gd name="T50" fmla="+- 0 6817 6776"/>
                <a:gd name="T51" fmla="*/ 6817 h 41"/>
                <a:gd name="T52" fmla="+- 0 1637 1493"/>
                <a:gd name="T53" fmla="*/ T52 w 377"/>
                <a:gd name="T54" fmla="+- 0 6817 6776"/>
                <a:gd name="T55" fmla="*/ 6817 h 41"/>
                <a:gd name="T56" fmla="+- 0 1637 1493"/>
                <a:gd name="T57" fmla="*/ T56 w 377"/>
                <a:gd name="T58" fmla="+- 0 6776 6776"/>
                <a:gd name="T59" fmla="*/ 6776 h 41"/>
                <a:gd name="T60" fmla="+- 0 1695 1493"/>
                <a:gd name="T61" fmla="*/ T60 w 377"/>
                <a:gd name="T62" fmla="+- 0 6776 6776"/>
                <a:gd name="T63" fmla="*/ 6776 h 41"/>
                <a:gd name="T64" fmla="+- 0 1667 1493"/>
                <a:gd name="T65" fmla="*/ T64 w 377"/>
                <a:gd name="T66" fmla="+- 0 6776 6776"/>
                <a:gd name="T67" fmla="*/ 6776 h 41"/>
                <a:gd name="T68" fmla="+- 0 1667 1493"/>
                <a:gd name="T69" fmla="*/ T68 w 377"/>
                <a:gd name="T70" fmla="+- 0 6817 6776"/>
                <a:gd name="T71" fmla="*/ 6817 h 41"/>
                <a:gd name="T72" fmla="+- 0 1695 1493"/>
                <a:gd name="T73" fmla="*/ T72 w 377"/>
                <a:gd name="T74" fmla="+- 0 6817 6776"/>
                <a:gd name="T75" fmla="*/ 6817 h 41"/>
                <a:gd name="T76" fmla="+- 0 1695 1493"/>
                <a:gd name="T77" fmla="*/ T76 w 377"/>
                <a:gd name="T78" fmla="+- 0 6776 6776"/>
                <a:gd name="T79" fmla="*/ 6776 h 41"/>
                <a:gd name="T80" fmla="+- 0 1753 1493"/>
                <a:gd name="T81" fmla="*/ T80 w 377"/>
                <a:gd name="T82" fmla="+- 0 6776 6776"/>
                <a:gd name="T83" fmla="*/ 6776 h 41"/>
                <a:gd name="T84" fmla="+- 0 1725 1493"/>
                <a:gd name="T85" fmla="*/ T84 w 377"/>
                <a:gd name="T86" fmla="+- 0 6776 6776"/>
                <a:gd name="T87" fmla="*/ 6776 h 41"/>
                <a:gd name="T88" fmla="+- 0 1725 1493"/>
                <a:gd name="T89" fmla="*/ T88 w 377"/>
                <a:gd name="T90" fmla="+- 0 6817 6776"/>
                <a:gd name="T91" fmla="*/ 6817 h 41"/>
                <a:gd name="T92" fmla="+- 0 1753 1493"/>
                <a:gd name="T93" fmla="*/ T92 w 377"/>
                <a:gd name="T94" fmla="+- 0 6817 6776"/>
                <a:gd name="T95" fmla="*/ 6817 h 41"/>
                <a:gd name="T96" fmla="+- 0 1753 1493"/>
                <a:gd name="T97" fmla="*/ T96 w 377"/>
                <a:gd name="T98" fmla="+- 0 6776 6776"/>
                <a:gd name="T99" fmla="*/ 6776 h 41"/>
                <a:gd name="T100" fmla="+- 0 1811 1493"/>
                <a:gd name="T101" fmla="*/ T100 w 377"/>
                <a:gd name="T102" fmla="+- 0 6776 6776"/>
                <a:gd name="T103" fmla="*/ 6776 h 41"/>
                <a:gd name="T104" fmla="+- 0 1783 1493"/>
                <a:gd name="T105" fmla="*/ T104 w 377"/>
                <a:gd name="T106" fmla="+- 0 6776 6776"/>
                <a:gd name="T107" fmla="*/ 6776 h 41"/>
                <a:gd name="T108" fmla="+- 0 1783 1493"/>
                <a:gd name="T109" fmla="*/ T108 w 377"/>
                <a:gd name="T110" fmla="+- 0 6817 6776"/>
                <a:gd name="T111" fmla="*/ 6817 h 41"/>
                <a:gd name="T112" fmla="+- 0 1811 1493"/>
                <a:gd name="T113" fmla="*/ T112 w 377"/>
                <a:gd name="T114" fmla="+- 0 6817 6776"/>
                <a:gd name="T115" fmla="*/ 6817 h 41"/>
                <a:gd name="T116" fmla="+- 0 1811 1493"/>
                <a:gd name="T117" fmla="*/ T116 w 377"/>
                <a:gd name="T118" fmla="+- 0 6776 6776"/>
                <a:gd name="T119" fmla="*/ 6776 h 41"/>
                <a:gd name="T120" fmla="+- 0 1869 1493"/>
                <a:gd name="T121" fmla="*/ T120 w 377"/>
                <a:gd name="T122" fmla="+- 0 6776 6776"/>
                <a:gd name="T123" fmla="*/ 6776 h 41"/>
                <a:gd name="T124" fmla="+- 0 1841 1493"/>
                <a:gd name="T125" fmla="*/ T124 w 377"/>
                <a:gd name="T126" fmla="+- 0 6776 6776"/>
                <a:gd name="T127" fmla="*/ 6776 h 41"/>
                <a:gd name="T128" fmla="+- 0 1841 1493"/>
                <a:gd name="T129" fmla="*/ T128 w 377"/>
                <a:gd name="T130" fmla="+- 0 6817 6776"/>
                <a:gd name="T131" fmla="*/ 6817 h 41"/>
                <a:gd name="T132" fmla="+- 0 1869 1493"/>
                <a:gd name="T133" fmla="*/ T132 w 377"/>
                <a:gd name="T134" fmla="+- 0 6817 6776"/>
                <a:gd name="T135" fmla="*/ 6817 h 41"/>
                <a:gd name="T136" fmla="+- 0 1869 1493"/>
                <a:gd name="T137" fmla="*/ T136 w 377"/>
                <a:gd name="T138" fmla="+- 0 6776 6776"/>
                <a:gd name="T139" fmla="*/ 6776 h 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377" h="41">
                  <a:moveTo>
                    <a:pt x="28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28" y="41"/>
                  </a:lnTo>
                  <a:lnTo>
                    <a:pt x="28" y="0"/>
                  </a:lnTo>
                  <a:close/>
                  <a:moveTo>
                    <a:pt x="86" y="0"/>
                  </a:moveTo>
                  <a:lnTo>
                    <a:pt x="58" y="0"/>
                  </a:lnTo>
                  <a:lnTo>
                    <a:pt x="58" y="41"/>
                  </a:lnTo>
                  <a:lnTo>
                    <a:pt x="86" y="41"/>
                  </a:lnTo>
                  <a:lnTo>
                    <a:pt x="86" y="0"/>
                  </a:lnTo>
                  <a:close/>
                  <a:moveTo>
                    <a:pt x="144" y="0"/>
                  </a:moveTo>
                  <a:lnTo>
                    <a:pt x="116" y="0"/>
                  </a:lnTo>
                  <a:lnTo>
                    <a:pt x="116" y="41"/>
                  </a:lnTo>
                  <a:lnTo>
                    <a:pt x="144" y="41"/>
                  </a:lnTo>
                  <a:lnTo>
                    <a:pt x="144" y="0"/>
                  </a:lnTo>
                  <a:close/>
                  <a:moveTo>
                    <a:pt x="202" y="0"/>
                  </a:moveTo>
                  <a:lnTo>
                    <a:pt x="174" y="0"/>
                  </a:lnTo>
                  <a:lnTo>
                    <a:pt x="174" y="41"/>
                  </a:lnTo>
                  <a:lnTo>
                    <a:pt x="202" y="41"/>
                  </a:lnTo>
                  <a:lnTo>
                    <a:pt x="202" y="0"/>
                  </a:lnTo>
                  <a:close/>
                  <a:moveTo>
                    <a:pt x="260" y="0"/>
                  </a:moveTo>
                  <a:lnTo>
                    <a:pt x="232" y="0"/>
                  </a:lnTo>
                  <a:lnTo>
                    <a:pt x="232" y="41"/>
                  </a:lnTo>
                  <a:lnTo>
                    <a:pt x="260" y="41"/>
                  </a:lnTo>
                  <a:lnTo>
                    <a:pt x="260" y="0"/>
                  </a:lnTo>
                  <a:close/>
                  <a:moveTo>
                    <a:pt x="318" y="0"/>
                  </a:moveTo>
                  <a:lnTo>
                    <a:pt x="290" y="0"/>
                  </a:lnTo>
                  <a:lnTo>
                    <a:pt x="290" y="41"/>
                  </a:lnTo>
                  <a:lnTo>
                    <a:pt x="318" y="41"/>
                  </a:lnTo>
                  <a:lnTo>
                    <a:pt x="318" y="0"/>
                  </a:lnTo>
                  <a:close/>
                  <a:moveTo>
                    <a:pt x="376" y="0"/>
                  </a:moveTo>
                  <a:lnTo>
                    <a:pt x="348" y="0"/>
                  </a:lnTo>
                  <a:lnTo>
                    <a:pt x="348" y="41"/>
                  </a:lnTo>
                  <a:lnTo>
                    <a:pt x="376" y="41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1D7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" name="Rectangle 33">
              <a:extLst>
                <a:ext uri="{FF2B5EF4-FFF2-40B4-BE49-F238E27FC236}">
                  <a16:creationId xmlns:a16="http://schemas.microsoft.com/office/drawing/2014/main" id="{B22DD7F3-4715-44A3-BB6C-E27FE528F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" y="6904"/>
              <a:ext cx="441" cy="242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" name="Freeform 34">
              <a:extLst>
                <a:ext uri="{FF2B5EF4-FFF2-40B4-BE49-F238E27FC236}">
                  <a16:creationId xmlns:a16="http://schemas.microsoft.com/office/drawing/2014/main" id="{41A9E5B9-0558-45AE-B47B-14800504F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" y="6816"/>
              <a:ext cx="441" cy="88"/>
            </a:xfrm>
            <a:custGeom>
              <a:avLst/>
              <a:gdLst>
                <a:gd name="T0" fmla="+- 0 1899 1465"/>
                <a:gd name="T1" fmla="*/ T0 w 441"/>
                <a:gd name="T2" fmla="+- 0 6817 6817"/>
                <a:gd name="T3" fmla="*/ 6817 h 88"/>
                <a:gd name="T4" fmla="+- 0 1471 1465"/>
                <a:gd name="T5" fmla="*/ T4 w 441"/>
                <a:gd name="T6" fmla="+- 0 6817 6817"/>
                <a:gd name="T7" fmla="*/ 6817 h 88"/>
                <a:gd name="T8" fmla="+- 0 1465 1465"/>
                <a:gd name="T9" fmla="*/ T8 w 441"/>
                <a:gd name="T10" fmla="+- 0 6823 6817"/>
                <a:gd name="T11" fmla="*/ 6823 h 88"/>
                <a:gd name="T12" fmla="+- 0 1465 1465"/>
                <a:gd name="T13" fmla="*/ T12 w 441"/>
                <a:gd name="T14" fmla="+- 0 6904 6817"/>
                <a:gd name="T15" fmla="*/ 6904 h 88"/>
                <a:gd name="T16" fmla="+- 0 1905 1465"/>
                <a:gd name="T17" fmla="*/ T16 w 441"/>
                <a:gd name="T18" fmla="+- 0 6904 6817"/>
                <a:gd name="T19" fmla="*/ 6904 h 88"/>
                <a:gd name="T20" fmla="+- 0 1905 1465"/>
                <a:gd name="T21" fmla="*/ T20 w 441"/>
                <a:gd name="T22" fmla="+- 0 6823 6817"/>
                <a:gd name="T23" fmla="*/ 6823 h 88"/>
                <a:gd name="T24" fmla="+- 0 1899 1465"/>
                <a:gd name="T25" fmla="*/ T24 w 441"/>
                <a:gd name="T26" fmla="+- 0 6817 6817"/>
                <a:gd name="T27" fmla="*/ 6817 h 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441" h="88">
                  <a:moveTo>
                    <a:pt x="434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87"/>
                  </a:lnTo>
                  <a:lnTo>
                    <a:pt x="440" y="87"/>
                  </a:lnTo>
                  <a:lnTo>
                    <a:pt x="440" y="6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1D7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pic>
          <p:nvPicPr>
            <p:cNvPr id="1059" name="Picture 35">
              <a:extLst>
                <a:ext uri="{FF2B5EF4-FFF2-40B4-BE49-F238E27FC236}">
                  <a16:creationId xmlns:a16="http://schemas.microsoft.com/office/drawing/2014/main" id="{42E504EB-5FE0-48AF-8D02-1935C6F11E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" y="6919"/>
              <a:ext cx="48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" name="Picture 36">
              <a:extLst>
                <a:ext uri="{FF2B5EF4-FFF2-40B4-BE49-F238E27FC236}">
                  <a16:creationId xmlns:a16="http://schemas.microsoft.com/office/drawing/2014/main" id="{5FAD11BA-F487-4D1E-86E0-7FDF2B9BF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" y="7629"/>
              <a:ext cx="383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AutoShape 37">
              <a:extLst>
                <a:ext uri="{FF2B5EF4-FFF2-40B4-BE49-F238E27FC236}">
                  <a16:creationId xmlns:a16="http://schemas.microsoft.com/office/drawing/2014/main" id="{2D555270-4694-478A-8E29-6EEBF9BD9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" y="7250"/>
              <a:ext cx="302" cy="437"/>
            </a:xfrm>
            <a:custGeom>
              <a:avLst/>
              <a:gdLst>
                <a:gd name="T0" fmla="+- 0 1737 1585"/>
                <a:gd name="T1" fmla="*/ T0 w 302"/>
                <a:gd name="T2" fmla="+- 0 7250 7250"/>
                <a:gd name="T3" fmla="*/ 7250 h 437"/>
                <a:gd name="T4" fmla="+- 0 1679 1585"/>
                <a:gd name="T5" fmla="*/ T4 w 302"/>
                <a:gd name="T6" fmla="+- 0 7262 7250"/>
                <a:gd name="T7" fmla="*/ 7262 h 437"/>
                <a:gd name="T8" fmla="+- 0 1632 1585"/>
                <a:gd name="T9" fmla="*/ T8 w 302"/>
                <a:gd name="T10" fmla="+- 0 7294 7250"/>
                <a:gd name="T11" fmla="*/ 7294 h 437"/>
                <a:gd name="T12" fmla="+- 0 1600 1585"/>
                <a:gd name="T13" fmla="*/ T12 w 302"/>
                <a:gd name="T14" fmla="+- 0 7341 7250"/>
                <a:gd name="T15" fmla="*/ 7341 h 437"/>
                <a:gd name="T16" fmla="+- 0 1588 1585"/>
                <a:gd name="T17" fmla="*/ T16 w 302"/>
                <a:gd name="T18" fmla="+- 0 7399 7250"/>
                <a:gd name="T19" fmla="*/ 7399 h 437"/>
                <a:gd name="T20" fmla="+- 0 1585 1585"/>
                <a:gd name="T21" fmla="*/ T20 w 302"/>
                <a:gd name="T22" fmla="+- 0 7431 7250"/>
                <a:gd name="T23" fmla="*/ 7431 h 437"/>
                <a:gd name="T24" fmla="+- 0 1589 1585"/>
                <a:gd name="T25" fmla="*/ T24 w 302"/>
                <a:gd name="T26" fmla="+- 0 7455 7250"/>
                <a:gd name="T27" fmla="*/ 7455 h 437"/>
                <a:gd name="T28" fmla="+- 0 1606 1585"/>
                <a:gd name="T29" fmla="*/ T28 w 302"/>
                <a:gd name="T30" fmla="+- 0 7486 7250"/>
                <a:gd name="T31" fmla="*/ 7486 h 437"/>
                <a:gd name="T32" fmla="+- 0 1640 1585"/>
                <a:gd name="T33" fmla="*/ T32 w 302"/>
                <a:gd name="T34" fmla="+- 0 7536 7250"/>
                <a:gd name="T35" fmla="*/ 7536 h 437"/>
                <a:gd name="T36" fmla="+- 0 1667 1585"/>
                <a:gd name="T37" fmla="*/ T36 w 302"/>
                <a:gd name="T38" fmla="+- 0 7575 7250"/>
                <a:gd name="T39" fmla="*/ 7575 h 437"/>
                <a:gd name="T40" fmla="+- 0 1699 1585"/>
                <a:gd name="T41" fmla="*/ T40 w 302"/>
                <a:gd name="T42" fmla="+- 0 7625 7250"/>
                <a:gd name="T43" fmla="*/ 7625 h 437"/>
                <a:gd name="T44" fmla="+- 0 1726 1585"/>
                <a:gd name="T45" fmla="*/ T44 w 302"/>
                <a:gd name="T46" fmla="+- 0 7668 7250"/>
                <a:gd name="T47" fmla="*/ 7668 h 437"/>
                <a:gd name="T48" fmla="+- 0 1737 1585"/>
                <a:gd name="T49" fmla="*/ T48 w 302"/>
                <a:gd name="T50" fmla="+- 0 7686 7250"/>
                <a:gd name="T51" fmla="*/ 7686 h 437"/>
                <a:gd name="T52" fmla="+- 0 1779 1585"/>
                <a:gd name="T53" fmla="*/ T52 w 302"/>
                <a:gd name="T54" fmla="+- 0 7621 7250"/>
                <a:gd name="T55" fmla="*/ 7621 h 437"/>
                <a:gd name="T56" fmla="+- 0 1802 1585"/>
                <a:gd name="T57" fmla="*/ T56 w 302"/>
                <a:gd name="T58" fmla="+- 0 7583 7250"/>
                <a:gd name="T59" fmla="*/ 7583 h 437"/>
                <a:gd name="T60" fmla="+- 0 1818 1585"/>
                <a:gd name="T61" fmla="*/ T60 w 302"/>
                <a:gd name="T62" fmla="+- 0 7559 7250"/>
                <a:gd name="T63" fmla="*/ 7559 h 437"/>
                <a:gd name="T64" fmla="+- 0 1834 1585"/>
                <a:gd name="T65" fmla="*/ T64 w 302"/>
                <a:gd name="T66" fmla="+- 0 7536 7250"/>
                <a:gd name="T67" fmla="*/ 7536 h 437"/>
                <a:gd name="T68" fmla="+- 0 1849 1585"/>
                <a:gd name="T69" fmla="*/ T68 w 302"/>
                <a:gd name="T70" fmla="+- 0 7511 7250"/>
                <a:gd name="T71" fmla="*/ 7511 h 437"/>
                <a:gd name="T72" fmla="+- 0 1737 1585"/>
                <a:gd name="T73" fmla="*/ T72 w 302"/>
                <a:gd name="T74" fmla="+- 0 7511 7250"/>
                <a:gd name="T75" fmla="*/ 7511 h 437"/>
                <a:gd name="T76" fmla="+- 0 1695 1585"/>
                <a:gd name="T77" fmla="*/ T76 w 302"/>
                <a:gd name="T78" fmla="+- 0 7502 7250"/>
                <a:gd name="T79" fmla="*/ 7502 h 437"/>
                <a:gd name="T80" fmla="+- 0 1660 1585"/>
                <a:gd name="T81" fmla="*/ T80 w 302"/>
                <a:gd name="T82" fmla="+- 0 7479 7250"/>
                <a:gd name="T83" fmla="*/ 7479 h 437"/>
                <a:gd name="T84" fmla="+- 0 1637 1585"/>
                <a:gd name="T85" fmla="*/ T84 w 302"/>
                <a:gd name="T86" fmla="+- 0 7445 7250"/>
                <a:gd name="T87" fmla="*/ 7445 h 437"/>
                <a:gd name="T88" fmla="+- 0 1628 1585"/>
                <a:gd name="T89" fmla="*/ T88 w 302"/>
                <a:gd name="T90" fmla="+- 0 7402 7250"/>
                <a:gd name="T91" fmla="*/ 7402 h 437"/>
                <a:gd name="T92" fmla="+- 0 1637 1585"/>
                <a:gd name="T93" fmla="*/ T92 w 302"/>
                <a:gd name="T94" fmla="+- 0 7360 7250"/>
                <a:gd name="T95" fmla="*/ 7360 h 437"/>
                <a:gd name="T96" fmla="+- 0 1660 1585"/>
                <a:gd name="T97" fmla="*/ T96 w 302"/>
                <a:gd name="T98" fmla="+- 0 7325 7250"/>
                <a:gd name="T99" fmla="*/ 7325 h 437"/>
                <a:gd name="T100" fmla="+- 0 1695 1585"/>
                <a:gd name="T101" fmla="*/ T100 w 302"/>
                <a:gd name="T102" fmla="+- 0 7302 7250"/>
                <a:gd name="T103" fmla="*/ 7302 h 437"/>
                <a:gd name="T104" fmla="+- 0 1737 1585"/>
                <a:gd name="T105" fmla="*/ T104 w 302"/>
                <a:gd name="T106" fmla="+- 0 7293 7250"/>
                <a:gd name="T107" fmla="*/ 7293 h 437"/>
                <a:gd name="T108" fmla="+- 0 1842 1585"/>
                <a:gd name="T109" fmla="*/ T108 w 302"/>
                <a:gd name="T110" fmla="+- 0 7293 7250"/>
                <a:gd name="T111" fmla="*/ 7293 h 437"/>
                <a:gd name="T112" fmla="+- 0 1796 1585"/>
                <a:gd name="T113" fmla="*/ T112 w 302"/>
                <a:gd name="T114" fmla="+- 0 7262 7250"/>
                <a:gd name="T115" fmla="*/ 7262 h 437"/>
                <a:gd name="T116" fmla="+- 0 1737 1585"/>
                <a:gd name="T117" fmla="*/ T116 w 302"/>
                <a:gd name="T118" fmla="+- 0 7250 7250"/>
                <a:gd name="T119" fmla="*/ 7250 h 437"/>
                <a:gd name="T120" fmla="+- 0 1842 1585"/>
                <a:gd name="T121" fmla="*/ T120 w 302"/>
                <a:gd name="T122" fmla="+- 0 7293 7250"/>
                <a:gd name="T123" fmla="*/ 7293 h 437"/>
                <a:gd name="T124" fmla="+- 0 1737 1585"/>
                <a:gd name="T125" fmla="*/ T124 w 302"/>
                <a:gd name="T126" fmla="+- 0 7293 7250"/>
                <a:gd name="T127" fmla="*/ 7293 h 437"/>
                <a:gd name="T128" fmla="+- 0 1780 1585"/>
                <a:gd name="T129" fmla="*/ T128 w 302"/>
                <a:gd name="T130" fmla="+- 0 7302 7250"/>
                <a:gd name="T131" fmla="*/ 7302 h 437"/>
                <a:gd name="T132" fmla="+- 0 1814 1585"/>
                <a:gd name="T133" fmla="*/ T132 w 302"/>
                <a:gd name="T134" fmla="+- 0 7325 7250"/>
                <a:gd name="T135" fmla="*/ 7325 h 437"/>
                <a:gd name="T136" fmla="+- 0 1838 1585"/>
                <a:gd name="T137" fmla="*/ T136 w 302"/>
                <a:gd name="T138" fmla="+- 0 7360 7250"/>
                <a:gd name="T139" fmla="*/ 7360 h 437"/>
                <a:gd name="T140" fmla="+- 0 1846 1585"/>
                <a:gd name="T141" fmla="*/ T140 w 302"/>
                <a:gd name="T142" fmla="+- 0 7402 7250"/>
                <a:gd name="T143" fmla="*/ 7402 h 437"/>
                <a:gd name="T144" fmla="+- 0 1838 1585"/>
                <a:gd name="T145" fmla="*/ T144 w 302"/>
                <a:gd name="T146" fmla="+- 0 7445 7250"/>
                <a:gd name="T147" fmla="*/ 7445 h 437"/>
                <a:gd name="T148" fmla="+- 0 1814 1585"/>
                <a:gd name="T149" fmla="*/ T148 w 302"/>
                <a:gd name="T150" fmla="+- 0 7479 7250"/>
                <a:gd name="T151" fmla="*/ 7479 h 437"/>
                <a:gd name="T152" fmla="+- 0 1780 1585"/>
                <a:gd name="T153" fmla="*/ T152 w 302"/>
                <a:gd name="T154" fmla="+- 0 7502 7250"/>
                <a:gd name="T155" fmla="*/ 7502 h 437"/>
                <a:gd name="T156" fmla="+- 0 1737 1585"/>
                <a:gd name="T157" fmla="*/ T156 w 302"/>
                <a:gd name="T158" fmla="+- 0 7511 7250"/>
                <a:gd name="T159" fmla="*/ 7511 h 437"/>
                <a:gd name="T160" fmla="+- 0 1849 1585"/>
                <a:gd name="T161" fmla="*/ T160 w 302"/>
                <a:gd name="T162" fmla="+- 0 7511 7250"/>
                <a:gd name="T163" fmla="*/ 7511 h 437"/>
                <a:gd name="T164" fmla="+- 0 1868 1585"/>
                <a:gd name="T165" fmla="*/ T164 w 302"/>
                <a:gd name="T166" fmla="+- 0 7479 7250"/>
                <a:gd name="T167" fmla="*/ 7479 h 437"/>
                <a:gd name="T168" fmla="+- 0 1883 1585"/>
                <a:gd name="T169" fmla="*/ T168 w 302"/>
                <a:gd name="T170" fmla="+- 0 7436 7250"/>
                <a:gd name="T171" fmla="*/ 7436 h 437"/>
                <a:gd name="T172" fmla="+- 0 1887 1585"/>
                <a:gd name="T173" fmla="*/ T172 w 302"/>
                <a:gd name="T174" fmla="+- 0 7409 7250"/>
                <a:gd name="T175" fmla="*/ 7409 h 437"/>
                <a:gd name="T176" fmla="+- 0 1887 1585"/>
                <a:gd name="T177" fmla="*/ T176 w 302"/>
                <a:gd name="T178" fmla="+- 0 7399 7250"/>
                <a:gd name="T179" fmla="*/ 7399 h 437"/>
                <a:gd name="T180" fmla="+- 0 1875 1585"/>
                <a:gd name="T181" fmla="*/ T180 w 302"/>
                <a:gd name="T182" fmla="+- 0 7341 7250"/>
                <a:gd name="T183" fmla="*/ 7341 h 437"/>
                <a:gd name="T184" fmla="+- 0 1843 1585"/>
                <a:gd name="T185" fmla="*/ T184 w 302"/>
                <a:gd name="T186" fmla="+- 0 7294 7250"/>
                <a:gd name="T187" fmla="*/ 7294 h 437"/>
                <a:gd name="T188" fmla="+- 0 1842 1585"/>
                <a:gd name="T189" fmla="*/ T188 w 302"/>
                <a:gd name="T190" fmla="+- 0 7293 7250"/>
                <a:gd name="T191" fmla="*/ 7293 h 43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302" h="437">
                  <a:moveTo>
                    <a:pt x="152" y="0"/>
                  </a:moveTo>
                  <a:lnTo>
                    <a:pt x="94" y="12"/>
                  </a:lnTo>
                  <a:lnTo>
                    <a:pt x="47" y="44"/>
                  </a:lnTo>
                  <a:lnTo>
                    <a:pt x="15" y="91"/>
                  </a:lnTo>
                  <a:lnTo>
                    <a:pt x="3" y="149"/>
                  </a:lnTo>
                  <a:lnTo>
                    <a:pt x="0" y="181"/>
                  </a:lnTo>
                  <a:lnTo>
                    <a:pt x="4" y="205"/>
                  </a:lnTo>
                  <a:lnTo>
                    <a:pt x="21" y="236"/>
                  </a:lnTo>
                  <a:lnTo>
                    <a:pt x="55" y="286"/>
                  </a:lnTo>
                  <a:lnTo>
                    <a:pt x="82" y="325"/>
                  </a:lnTo>
                  <a:lnTo>
                    <a:pt x="114" y="375"/>
                  </a:lnTo>
                  <a:lnTo>
                    <a:pt x="141" y="418"/>
                  </a:lnTo>
                  <a:lnTo>
                    <a:pt x="152" y="436"/>
                  </a:lnTo>
                  <a:lnTo>
                    <a:pt x="194" y="371"/>
                  </a:lnTo>
                  <a:lnTo>
                    <a:pt x="217" y="333"/>
                  </a:lnTo>
                  <a:lnTo>
                    <a:pt x="233" y="309"/>
                  </a:lnTo>
                  <a:lnTo>
                    <a:pt x="249" y="286"/>
                  </a:lnTo>
                  <a:lnTo>
                    <a:pt x="264" y="261"/>
                  </a:lnTo>
                  <a:lnTo>
                    <a:pt x="152" y="261"/>
                  </a:lnTo>
                  <a:lnTo>
                    <a:pt x="110" y="252"/>
                  </a:lnTo>
                  <a:lnTo>
                    <a:pt x="75" y="229"/>
                  </a:lnTo>
                  <a:lnTo>
                    <a:pt x="52" y="195"/>
                  </a:lnTo>
                  <a:lnTo>
                    <a:pt x="43" y="152"/>
                  </a:lnTo>
                  <a:lnTo>
                    <a:pt x="52" y="110"/>
                  </a:lnTo>
                  <a:lnTo>
                    <a:pt x="75" y="75"/>
                  </a:lnTo>
                  <a:lnTo>
                    <a:pt x="110" y="52"/>
                  </a:lnTo>
                  <a:lnTo>
                    <a:pt x="152" y="43"/>
                  </a:lnTo>
                  <a:lnTo>
                    <a:pt x="257" y="43"/>
                  </a:lnTo>
                  <a:lnTo>
                    <a:pt x="211" y="12"/>
                  </a:lnTo>
                  <a:lnTo>
                    <a:pt x="152" y="0"/>
                  </a:lnTo>
                  <a:close/>
                  <a:moveTo>
                    <a:pt x="257" y="43"/>
                  </a:moveTo>
                  <a:lnTo>
                    <a:pt x="152" y="43"/>
                  </a:lnTo>
                  <a:lnTo>
                    <a:pt x="195" y="52"/>
                  </a:lnTo>
                  <a:lnTo>
                    <a:pt x="229" y="75"/>
                  </a:lnTo>
                  <a:lnTo>
                    <a:pt x="253" y="110"/>
                  </a:lnTo>
                  <a:lnTo>
                    <a:pt x="261" y="152"/>
                  </a:lnTo>
                  <a:lnTo>
                    <a:pt x="253" y="195"/>
                  </a:lnTo>
                  <a:lnTo>
                    <a:pt x="229" y="229"/>
                  </a:lnTo>
                  <a:lnTo>
                    <a:pt x="195" y="252"/>
                  </a:lnTo>
                  <a:lnTo>
                    <a:pt x="152" y="261"/>
                  </a:lnTo>
                  <a:lnTo>
                    <a:pt x="264" y="261"/>
                  </a:lnTo>
                  <a:lnTo>
                    <a:pt x="283" y="229"/>
                  </a:lnTo>
                  <a:lnTo>
                    <a:pt x="298" y="186"/>
                  </a:lnTo>
                  <a:lnTo>
                    <a:pt x="302" y="159"/>
                  </a:lnTo>
                  <a:lnTo>
                    <a:pt x="302" y="149"/>
                  </a:lnTo>
                  <a:lnTo>
                    <a:pt x="290" y="91"/>
                  </a:lnTo>
                  <a:lnTo>
                    <a:pt x="258" y="44"/>
                  </a:lnTo>
                  <a:lnTo>
                    <a:pt x="257" y="43"/>
                  </a:lnTo>
                  <a:close/>
                </a:path>
              </a:pathLst>
            </a:custGeom>
            <a:solidFill>
              <a:srgbClr val="1D7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pic>
          <p:nvPicPr>
            <p:cNvPr id="1062" name="Picture 38">
              <a:extLst>
                <a:ext uri="{FF2B5EF4-FFF2-40B4-BE49-F238E27FC236}">
                  <a16:creationId xmlns:a16="http://schemas.microsoft.com/office/drawing/2014/main" id="{04351119-1DBC-4425-AEEE-219243269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" y="7293"/>
              <a:ext cx="218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F4EE3C93-5A82-4EA1-ADD5-C07E1B738A3E}"/>
              </a:ext>
            </a:extLst>
          </p:cNvPr>
          <p:cNvSpPr txBox="1"/>
          <p:nvPr/>
        </p:nvSpPr>
        <p:spPr>
          <a:xfrm>
            <a:off x="382872" y="5719928"/>
            <a:ext cx="5488539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4130">
              <a:spcBef>
                <a:spcPts val="460"/>
              </a:spcBef>
              <a:spcAft>
                <a:spcPts val="0"/>
              </a:spcAft>
            </a:pPr>
            <a:r>
              <a:rPr lang="tr-TR" sz="1600" b="1" spc="-20" dirty="0" smtClean="0">
                <a:solidFill>
                  <a:srgbClr val="1D7B9F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07 ŞUBAT </a:t>
            </a:r>
            <a:r>
              <a:rPr lang="tr-TR" sz="1600" b="1" dirty="0" smtClean="0">
                <a:solidFill>
                  <a:srgbClr val="1D7B9F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2026,</a:t>
            </a:r>
            <a:r>
              <a:rPr lang="tr-TR" sz="1600" b="1" spc="240" dirty="0" smtClean="0">
                <a:solidFill>
                  <a:srgbClr val="1D7B9F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tr-TR" sz="1600" b="1" dirty="0" smtClean="0">
                <a:solidFill>
                  <a:srgbClr val="1D7B9F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Cumartesi </a:t>
            </a:r>
          </a:p>
          <a:p>
            <a:pPr marL="1294130">
              <a:spcBef>
                <a:spcPts val="460"/>
              </a:spcBef>
              <a:spcAft>
                <a:spcPts val="0"/>
              </a:spcAft>
            </a:pPr>
            <a:r>
              <a:rPr lang="tr-TR" sz="1600" b="1" dirty="0" smtClean="0"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Prof. Dr</a:t>
            </a:r>
            <a:r>
              <a:rPr lang="tr-TR" sz="1600" b="1" dirty="0" smtClean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. </a:t>
            </a:r>
            <a:r>
              <a:rPr lang="tr-TR" sz="1600" b="1" dirty="0" smtClean="0"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Mazhar Osman SUAM</a:t>
            </a:r>
          </a:p>
          <a:p>
            <a:pPr marL="1294130">
              <a:spcBef>
                <a:spcPts val="460"/>
              </a:spcBef>
              <a:spcAft>
                <a:spcPts val="0"/>
              </a:spcAft>
            </a:pPr>
            <a:r>
              <a:rPr lang="tr-TR" sz="1600" b="1" dirty="0" smtClean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Çok Amaçlı Kongre Salonu, Bakırköy/İstanbul</a:t>
            </a:r>
            <a:endParaRPr lang="tr-TR" sz="1600" b="1" dirty="0">
              <a:effectLst/>
              <a:latin typeface="Segoe UI Semilight" panose="020B0402040204020203" pitchFamily="34" charset="0"/>
              <a:ea typeface="Times New Roman" panose="02020603050405020304" pitchFamily="18" charset="0"/>
              <a:cs typeface="Segoe UI Semilight" panose="020B0402040204020203" pitchFamily="34" charset="0"/>
            </a:endParaRP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6D7EF1C9-B281-406E-880F-562775823579}"/>
              </a:ext>
            </a:extLst>
          </p:cNvPr>
          <p:cNvSpPr txBox="1"/>
          <p:nvPr/>
        </p:nvSpPr>
        <p:spPr>
          <a:xfrm>
            <a:off x="382872" y="8281743"/>
            <a:ext cx="5033282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36345" algn="ctr">
              <a:spcBef>
                <a:spcPts val="555"/>
              </a:spcBef>
              <a:spcAft>
                <a:spcPts val="0"/>
              </a:spcAft>
            </a:pPr>
            <a:r>
              <a:rPr lang="tr-TR" sz="1400" b="1" dirty="0">
                <a:solidFill>
                  <a:srgbClr val="FFF200"/>
                </a:solidFill>
                <a:effectLst/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DÜZENLEME</a:t>
            </a:r>
            <a:r>
              <a:rPr lang="tr-TR" sz="1400" b="1" spc="150" dirty="0">
                <a:solidFill>
                  <a:srgbClr val="FFF200"/>
                </a:solidFill>
                <a:effectLst/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tr-TR" sz="1400" b="1" dirty="0">
                <a:solidFill>
                  <a:srgbClr val="FFF200"/>
                </a:solidFill>
                <a:effectLst/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KOMİTESİ</a:t>
            </a:r>
          </a:p>
          <a:p>
            <a:pPr marL="1236345" algn="ctr">
              <a:spcBef>
                <a:spcPts val="555"/>
              </a:spcBef>
              <a:spcAft>
                <a:spcPts val="0"/>
              </a:spcAft>
            </a:pPr>
            <a:r>
              <a:rPr lang="tr-TR" sz="16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Prof. Dr. </a:t>
            </a:r>
            <a:r>
              <a:rPr lang="tr-TR" sz="1600" dirty="0" smtClean="0">
                <a:solidFill>
                  <a:schemeClr val="bg1"/>
                </a:solidFill>
                <a:effectLst/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Ufuk EMRE TOPRAK </a:t>
            </a:r>
            <a:endParaRPr lang="tr-TR" sz="1600" dirty="0">
              <a:solidFill>
                <a:schemeClr val="bg1"/>
              </a:solidFill>
              <a:effectLst/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36345" algn="ctr">
              <a:spcBef>
                <a:spcPts val="705"/>
              </a:spcBef>
              <a:spcAft>
                <a:spcPts val="0"/>
              </a:spcAft>
            </a:pPr>
            <a:r>
              <a:rPr lang="tr-TR" sz="1600" dirty="0">
                <a:solidFill>
                  <a:srgbClr val="FFFFFF"/>
                </a:solidFill>
                <a:effectLst/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Prof.</a:t>
            </a:r>
            <a:r>
              <a:rPr lang="tr-TR" sz="1600" spc="-65" dirty="0">
                <a:solidFill>
                  <a:srgbClr val="FFFFFF"/>
                </a:solidFill>
                <a:effectLst/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tr-TR" sz="1600" dirty="0">
                <a:solidFill>
                  <a:srgbClr val="FFFFFF"/>
                </a:solidFill>
                <a:effectLst/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Dr.</a:t>
            </a:r>
            <a:r>
              <a:rPr lang="tr-TR" sz="1600" spc="-60" dirty="0">
                <a:solidFill>
                  <a:srgbClr val="FFFFFF"/>
                </a:solidFill>
                <a:effectLst/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tr-TR" sz="1600" dirty="0" err="1" smtClean="0">
                <a:solidFill>
                  <a:srgbClr val="FFFFFF"/>
                </a:solidFill>
                <a:effectLst/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Nilufer</a:t>
            </a:r>
            <a:r>
              <a:rPr lang="tr-TR" sz="1600" dirty="0" smtClean="0">
                <a:solidFill>
                  <a:srgbClr val="FFFFFF"/>
                </a:solidFill>
                <a:effectLst/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KALE İÇEN </a:t>
            </a:r>
            <a:endParaRPr lang="tr-TR" sz="1600" dirty="0">
              <a:effectLst/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36345" algn="ctr">
              <a:spcBef>
                <a:spcPts val="745"/>
              </a:spcBef>
              <a:spcAft>
                <a:spcPts val="0"/>
              </a:spcAft>
            </a:pPr>
            <a:r>
              <a:rPr lang="tr-TR" sz="1600" dirty="0">
                <a:solidFill>
                  <a:srgbClr val="FFFFFF"/>
                </a:solidFill>
                <a:effectLst/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Prof.</a:t>
            </a:r>
            <a:r>
              <a:rPr lang="tr-TR" sz="1600" spc="-45" dirty="0">
                <a:solidFill>
                  <a:srgbClr val="FFFFFF"/>
                </a:solidFill>
                <a:effectLst/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tr-TR" sz="1600" dirty="0">
                <a:solidFill>
                  <a:srgbClr val="FFFFFF"/>
                </a:solidFill>
                <a:effectLst/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Dr.</a:t>
            </a:r>
            <a:r>
              <a:rPr lang="tr-TR" sz="1600" spc="-50" dirty="0">
                <a:solidFill>
                  <a:srgbClr val="FFFFFF"/>
                </a:solidFill>
                <a:effectLst/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tr-TR" sz="1600" dirty="0">
                <a:solidFill>
                  <a:srgbClr val="FFFFFF"/>
                </a:solidFill>
                <a:effectLst/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Vildan</a:t>
            </a:r>
            <a:r>
              <a:rPr lang="tr-TR" sz="1600" spc="180" dirty="0">
                <a:solidFill>
                  <a:srgbClr val="FFFFFF"/>
                </a:solidFill>
                <a:effectLst/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tr-TR" sz="1600" dirty="0">
                <a:solidFill>
                  <a:srgbClr val="FFFFFF"/>
                </a:solidFill>
                <a:effectLst/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Ayşe</a:t>
            </a:r>
            <a:r>
              <a:rPr lang="tr-TR" sz="1600" spc="-50" dirty="0">
                <a:solidFill>
                  <a:srgbClr val="FFFFFF"/>
                </a:solidFill>
                <a:effectLst/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tr-TR" sz="1600" dirty="0">
                <a:solidFill>
                  <a:srgbClr val="FFFFFF"/>
                </a:solidFill>
                <a:effectLst/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YAYLA</a:t>
            </a:r>
            <a:endParaRPr lang="tr-TR" sz="1600" dirty="0">
              <a:effectLst/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8AA5C841-8C95-4676-BFF0-A0B92FD0906A}"/>
              </a:ext>
            </a:extLst>
          </p:cNvPr>
          <p:cNvSpPr txBox="1"/>
          <p:nvPr/>
        </p:nvSpPr>
        <p:spPr>
          <a:xfrm>
            <a:off x="249132" y="1664733"/>
            <a:ext cx="63436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/>
              <a:t>SAĞLIK BİLİMLERİ ÜNİVERSİTESİ </a:t>
            </a:r>
          </a:p>
          <a:p>
            <a:pPr algn="ctr"/>
            <a:r>
              <a:rPr lang="en-US" sz="4000" b="1" dirty="0" smtClean="0"/>
              <a:t>NÖROANATOMİ </a:t>
            </a:r>
            <a:r>
              <a:rPr lang="en-US" sz="4000" b="1" dirty="0"/>
              <a:t>TEMELİNDE NÖROLOJİK MUAYENE</a:t>
            </a:r>
            <a:endParaRPr lang="tr-TR" sz="4000" dirty="0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BA649423-F811-43D0-B6F5-1BBC3259CB90}"/>
              </a:ext>
            </a:extLst>
          </p:cNvPr>
          <p:cNvSpPr txBox="1"/>
          <p:nvPr/>
        </p:nvSpPr>
        <p:spPr>
          <a:xfrm>
            <a:off x="16053" y="156584"/>
            <a:ext cx="3144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SAĞLIK BİLİMLERİ ÜNİVERSİTESİ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HAMİDİYE TIP FAKÜLTESİ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NÖROLOJİ ANABİLİM DALI 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C08609-C1EB-4F1E-842C-0AFAFDFA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DD00914-67B1-47B9-9E5A-14C0E081D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14939" cy="10420350"/>
          </a:xfr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9ABCE81-BCE0-4D4C-BE3F-9963CC2A2A9F}"/>
              </a:ext>
            </a:extLst>
          </p:cNvPr>
          <p:cNvSpPr txBox="1"/>
          <p:nvPr/>
        </p:nvSpPr>
        <p:spPr>
          <a:xfrm>
            <a:off x="-28470" y="1457325"/>
            <a:ext cx="6943409" cy="974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290">
              <a:lnSpc>
                <a:spcPct val="150000"/>
              </a:lnSpc>
            </a:pPr>
            <a:r>
              <a:rPr lang="tr-TR" sz="1200" b="1" dirty="0" smtClean="0">
                <a:solidFill>
                  <a:schemeClr val="bg1"/>
                </a:solidFill>
                <a:highlight>
                  <a:srgbClr val="000080"/>
                </a:highlight>
                <a:ea typeface="Segoe UI Emoji" panose="020B0502040204020203" pitchFamily="34" charset="0"/>
              </a:rPr>
              <a:t>08:45-</a:t>
            </a:r>
            <a:r>
              <a:rPr lang="tr-TR" sz="1200" b="1" dirty="0" smtClean="0">
                <a:solidFill>
                  <a:schemeClr val="bg1"/>
                </a:solidFill>
                <a:effectLst/>
                <a:highlight>
                  <a:srgbClr val="000080"/>
                </a:highlight>
                <a:ea typeface="Segoe UI Emoji" panose="020B0502040204020203" pitchFamily="34" charset="0"/>
              </a:rPr>
              <a:t>09:00    </a:t>
            </a:r>
            <a:r>
              <a:rPr lang="tr-TR" sz="1200" b="1" dirty="0">
                <a:solidFill>
                  <a:schemeClr val="bg1"/>
                </a:solidFill>
                <a:effectLst/>
                <a:highlight>
                  <a:srgbClr val="000080"/>
                </a:highlight>
                <a:ea typeface="Segoe UI Emoji" panose="020B0502040204020203" pitchFamily="34" charset="0"/>
              </a:rPr>
              <a:t>AÇILIŞ   </a:t>
            </a:r>
            <a:r>
              <a:rPr lang="tr-TR" sz="1200" b="1" dirty="0" smtClean="0">
                <a:solidFill>
                  <a:schemeClr val="bg1"/>
                </a:solidFill>
                <a:effectLst/>
                <a:highlight>
                  <a:srgbClr val="000080"/>
                </a:highlight>
                <a:ea typeface="Segoe UI Emoji" panose="020B0502040204020203" pitchFamily="34" charset="0"/>
              </a:rPr>
              <a:t> </a:t>
            </a:r>
            <a:r>
              <a:rPr lang="tr-TR" sz="1200" b="1" dirty="0" smtClean="0">
                <a:effectLst/>
                <a:ea typeface="Segoe UI Emoji" panose="020B0502040204020203" pitchFamily="34" charset="0"/>
              </a:rPr>
              <a:t> </a:t>
            </a:r>
            <a:r>
              <a:rPr lang="tr-TR" sz="1200" dirty="0" smtClean="0">
                <a:effectLst/>
                <a:ea typeface="Segoe UI Emoji" panose="020B0502040204020203" pitchFamily="34" charset="0"/>
              </a:rPr>
              <a:t>Vildan YAYLA</a:t>
            </a:r>
            <a:endParaRPr lang="tr-TR" sz="1200" dirty="0" smtClean="0">
              <a:ea typeface="Segoe UI Emoji" panose="020B0502040204020203" pitchFamily="34" charset="0"/>
            </a:endParaRPr>
          </a:p>
          <a:p>
            <a:pPr marL="288290">
              <a:lnSpc>
                <a:spcPct val="150000"/>
              </a:lnSpc>
            </a:pPr>
            <a:endParaRPr lang="tr-TR" sz="1200" dirty="0">
              <a:solidFill>
                <a:schemeClr val="bg1"/>
              </a:solidFill>
              <a:effectLst/>
              <a:highlight>
                <a:srgbClr val="000080"/>
              </a:highlight>
              <a:ea typeface="Segoe UI Emoji" panose="020B0502040204020203" pitchFamily="34" charset="0"/>
            </a:endParaRPr>
          </a:p>
          <a:p>
            <a:pPr marL="288290">
              <a:lnSpc>
                <a:spcPct val="150000"/>
              </a:lnSpc>
            </a:pPr>
            <a:r>
              <a:rPr lang="tr-TR" sz="1200" b="1" dirty="0" smtClean="0">
                <a:solidFill>
                  <a:schemeClr val="bg1"/>
                </a:solidFill>
                <a:effectLst/>
                <a:highlight>
                  <a:srgbClr val="000080"/>
                </a:highlight>
                <a:ea typeface="Segoe UI Emoji" panose="020B0502040204020203" pitchFamily="34" charset="0"/>
              </a:rPr>
              <a:t>OTURUM </a:t>
            </a:r>
            <a:r>
              <a:rPr lang="tr-TR" sz="1200" b="1" dirty="0">
                <a:solidFill>
                  <a:schemeClr val="bg1"/>
                </a:solidFill>
                <a:effectLst/>
                <a:highlight>
                  <a:srgbClr val="000080"/>
                </a:highlight>
                <a:ea typeface="Segoe UI Emoji" panose="020B0502040204020203" pitchFamily="34" charset="0"/>
              </a:rPr>
              <a:t>I </a:t>
            </a:r>
            <a:r>
              <a:rPr lang="tr-TR" sz="1200" b="1" dirty="0" smtClean="0">
                <a:effectLst/>
                <a:ea typeface="Segoe UI Emoji" panose="020B0502040204020203" pitchFamily="34" charset="0"/>
              </a:rPr>
              <a:t> </a:t>
            </a:r>
            <a:r>
              <a:rPr lang="tr-TR" sz="1200" dirty="0" smtClean="0">
                <a:effectLst/>
                <a:ea typeface="Segoe UI Emoji" panose="020B0502040204020203" pitchFamily="34" charset="0"/>
              </a:rPr>
              <a:t>Oturum Başkanları: Dr. Serpil BULUT, Dr. Özlem ÇOKAR</a:t>
            </a:r>
          </a:p>
          <a:p>
            <a:pPr marL="288290">
              <a:lnSpc>
                <a:spcPct val="150000"/>
              </a:lnSpc>
            </a:pPr>
            <a:r>
              <a:rPr lang="tr-T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09:00- 09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:30 Bilinç-</a:t>
            </a:r>
            <a:r>
              <a:rPr lang="tr-TR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Kortikal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Fonksiyonlar </a:t>
            </a:r>
            <a:r>
              <a:rPr lang="tr-TR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Durum Muayenesi Dr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Vildan </a:t>
            </a:r>
            <a:r>
              <a:rPr lang="tr-TR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YAYLA,Dr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Özlem GELİŞİN</a:t>
            </a:r>
            <a:endParaRPr lang="tr-T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 indent="-900430">
              <a:lnSpc>
                <a:spcPct val="150000"/>
              </a:lnSpc>
            </a:pP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09:30</a:t>
            </a:r>
            <a:r>
              <a:rPr lang="tr-T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- 09:45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Kranial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Sinirler 1,2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Nöroanatomi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-Muayenesi Dr.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Nilufer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KALE 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İÇEN, Dr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Sami ÖMERHOCA </a:t>
            </a:r>
            <a:r>
              <a:rPr lang="tr-TR" sz="1200" dirty="0" smtClean="0">
                <a:ea typeface="Segoe UI Emoji" panose="020B0502040204020203" pitchFamily="34" charset="0"/>
              </a:rPr>
              <a:t>09:45</a:t>
            </a:r>
            <a:r>
              <a:rPr lang="tr-TR" sz="1200" dirty="0" smtClean="0">
                <a:effectLst/>
                <a:ea typeface="Segoe UI Emoji" panose="020B0502040204020203" pitchFamily="34" charset="0"/>
              </a:rPr>
              <a:t>- 10:00 </a:t>
            </a:r>
            <a:r>
              <a:rPr lang="tr-TR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Kranial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Sinirler 3,4,6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Nöroanatomi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-Muayenesi Dr. Nurhan 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KAYA</a:t>
            </a:r>
            <a:endParaRPr lang="tr-T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>
              <a:lnSpc>
                <a:spcPct val="150000"/>
              </a:lnSpc>
            </a:pPr>
            <a:endParaRPr lang="tr-TR" sz="1200" dirty="0" smtClean="0">
              <a:solidFill>
                <a:schemeClr val="bg1"/>
              </a:solidFill>
              <a:highlight>
                <a:srgbClr val="000080"/>
              </a:highlight>
              <a:ea typeface="Segoe UI Emoji" panose="020B0502040204020203" pitchFamily="34" charset="0"/>
            </a:endParaRPr>
          </a:p>
          <a:p>
            <a:pPr marL="288290">
              <a:lnSpc>
                <a:spcPct val="150000"/>
              </a:lnSpc>
            </a:pPr>
            <a:r>
              <a:rPr lang="tr-TR" sz="1200" b="1" dirty="0" smtClean="0">
                <a:solidFill>
                  <a:schemeClr val="bg1"/>
                </a:solidFill>
                <a:highlight>
                  <a:srgbClr val="000080"/>
                </a:highlight>
                <a:ea typeface="Segoe UI Emoji" panose="020B0502040204020203" pitchFamily="34" charset="0"/>
              </a:rPr>
              <a:t>10:00-10:20 ARA </a:t>
            </a:r>
          </a:p>
          <a:p>
            <a:pPr marL="288290">
              <a:lnSpc>
                <a:spcPct val="150000"/>
              </a:lnSpc>
            </a:pPr>
            <a:endParaRPr lang="tr-TR" sz="1200" dirty="0" smtClean="0">
              <a:solidFill>
                <a:schemeClr val="bg1"/>
              </a:solidFill>
              <a:highlight>
                <a:srgbClr val="000080"/>
              </a:highlight>
              <a:ea typeface="Segoe UI Emoji" panose="020B0502040204020203" pitchFamily="34" charset="0"/>
            </a:endParaRPr>
          </a:p>
          <a:p>
            <a:pPr marL="288290">
              <a:lnSpc>
                <a:spcPct val="150000"/>
              </a:lnSpc>
            </a:pPr>
            <a:r>
              <a:rPr lang="tr-TR" sz="1200" b="1" dirty="0" smtClean="0">
                <a:solidFill>
                  <a:schemeClr val="bg1"/>
                </a:solidFill>
                <a:highlight>
                  <a:srgbClr val="000080"/>
                </a:highlight>
                <a:ea typeface="Segoe UI Emoji" panose="020B0502040204020203" pitchFamily="34" charset="0"/>
              </a:rPr>
              <a:t>OTURUM II </a:t>
            </a:r>
            <a:r>
              <a:rPr lang="tr-TR" sz="1200" b="1" dirty="0" smtClean="0">
                <a:ea typeface="Segoe UI Emoji" panose="020B0502040204020203" pitchFamily="34" charset="0"/>
              </a:rPr>
              <a:t> </a:t>
            </a:r>
            <a:r>
              <a:rPr lang="tr-TR" sz="1200" dirty="0" smtClean="0">
                <a:ea typeface="Segoe UI Emoji" panose="020B0502040204020203" pitchFamily="34" charset="0"/>
              </a:rPr>
              <a:t>Oturum </a:t>
            </a:r>
            <a:r>
              <a:rPr lang="tr-TR" sz="1200" dirty="0">
                <a:ea typeface="Segoe UI Emoji" panose="020B0502040204020203" pitchFamily="34" charset="0"/>
              </a:rPr>
              <a:t>Başkanları: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Sibel KARŞIDAĞ,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Şevki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ŞAHİN</a:t>
            </a:r>
          </a:p>
          <a:p>
            <a:pPr marL="288290">
              <a:lnSpc>
                <a:spcPct val="150000"/>
              </a:lnSpc>
            </a:pPr>
            <a:r>
              <a:rPr lang="tr-TR" sz="1200" dirty="0" smtClean="0">
                <a:ea typeface="Segoe UI Emoji" panose="020B0502040204020203" pitchFamily="34" charset="0"/>
              </a:rPr>
              <a:t>10:20-10:35 </a:t>
            </a:r>
            <a:r>
              <a:rPr lang="tr-TR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Kranial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Sinir 7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Nöroanatomi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-Muayenesi Dr.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Fulya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EREN</a:t>
            </a:r>
          </a:p>
          <a:p>
            <a:pPr marL="288290">
              <a:lnSpc>
                <a:spcPct val="150000"/>
              </a:lnSpc>
            </a:pP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10:35-10:50 </a:t>
            </a:r>
            <a:r>
              <a:rPr lang="tr-TR" sz="1200" dirty="0" smtClean="0">
                <a:ea typeface="Segoe UI Emoji" panose="020B0502040204020203" pitchFamily="34" charset="0"/>
              </a:rPr>
              <a:t>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Kranial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Sinir 5,8 </a:t>
            </a:r>
            <a:r>
              <a:rPr lang="tr-TR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Nöroanatomi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-Muayenesi Dr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tr-TR" dirty="0" smtClean="0"/>
              <a:t> 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Rabia Gökçen 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GÖZÜBATIK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ÇELİK</a:t>
            </a:r>
            <a:endParaRPr lang="tr-T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>
              <a:lnSpc>
                <a:spcPct val="150000"/>
              </a:lnSpc>
            </a:pP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10:50-11:05</a:t>
            </a:r>
            <a:r>
              <a:rPr lang="tr-TR" sz="1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Kranial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Sinirler 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9,10 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Nöroanatomi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-Muayenesi Dr. Mehmet DEMİR </a:t>
            </a:r>
          </a:p>
          <a:p>
            <a:pPr marL="288290">
              <a:lnSpc>
                <a:spcPct val="150000"/>
              </a:lnSpc>
            </a:pP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11:05-11:20  </a:t>
            </a:r>
            <a:r>
              <a:rPr lang="tr-TR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Kranial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Sinirler 11,12 </a:t>
            </a:r>
            <a:r>
              <a:rPr lang="tr-TR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Nöroanatomi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-Muayenesi Dr. Pelin DOĞAN AK </a:t>
            </a:r>
            <a:r>
              <a:rPr lang="tr-TR" sz="1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>
              <a:lnSpc>
                <a:spcPct val="150000"/>
              </a:lnSpc>
            </a:pP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11:20- 12:00 Motor Sistem </a:t>
            </a:r>
            <a:r>
              <a:rPr lang="tr-TR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Nöroanatomi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-Muayenesi Dr. Ufuk EMRE TOPRAK</a:t>
            </a:r>
          </a:p>
          <a:p>
            <a:pPr marL="288290">
              <a:lnSpc>
                <a:spcPct val="150000"/>
              </a:lnSpc>
            </a:pPr>
            <a:endParaRPr lang="tr-TR" sz="1200" b="1" dirty="0" smtClean="0">
              <a:solidFill>
                <a:schemeClr val="bg1"/>
              </a:solidFill>
              <a:effectLst/>
              <a:highlight>
                <a:srgbClr val="000080"/>
              </a:highlight>
              <a:ea typeface="Segoe UI Emoji" panose="020B0502040204020203" pitchFamily="34" charset="0"/>
            </a:endParaRPr>
          </a:p>
          <a:p>
            <a:pPr marL="288290">
              <a:lnSpc>
                <a:spcPct val="150000"/>
              </a:lnSpc>
            </a:pPr>
            <a:r>
              <a:rPr lang="tr-TR" sz="1200" b="1" dirty="0" smtClean="0">
                <a:solidFill>
                  <a:schemeClr val="bg1"/>
                </a:solidFill>
                <a:effectLst/>
                <a:highlight>
                  <a:srgbClr val="000080"/>
                </a:highlight>
                <a:ea typeface="Segoe UI Emoji" panose="020B0502040204020203" pitchFamily="34" charset="0"/>
              </a:rPr>
              <a:t>12:00-13:00 ÖĞLE ARASI- YEMEK</a:t>
            </a:r>
          </a:p>
          <a:p>
            <a:pPr marL="288290">
              <a:lnSpc>
                <a:spcPct val="150000"/>
              </a:lnSpc>
            </a:pPr>
            <a:endParaRPr lang="tr-TR" sz="1200" dirty="0" smtClean="0">
              <a:solidFill>
                <a:schemeClr val="bg1"/>
              </a:solidFill>
              <a:effectLst/>
              <a:highlight>
                <a:srgbClr val="000080"/>
              </a:highlight>
              <a:ea typeface="Segoe UI Emoji" panose="020B0502040204020203" pitchFamily="34" charset="0"/>
            </a:endParaRPr>
          </a:p>
          <a:p>
            <a:pPr marL="288290">
              <a:lnSpc>
                <a:spcPct val="150000"/>
              </a:lnSpc>
            </a:pPr>
            <a:r>
              <a:rPr lang="tr-TR" sz="1200" b="1" dirty="0" smtClean="0">
                <a:solidFill>
                  <a:schemeClr val="bg1"/>
                </a:solidFill>
                <a:effectLst/>
                <a:highlight>
                  <a:srgbClr val="000080"/>
                </a:highlight>
                <a:ea typeface="Segoe UI Emoji" panose="020B0502040204020203" pitchFamily="34" charset="0"/>
              </a:rPr>
              <a:t>OTURUM III </a:t>
            </a:r>
            <a:r>
              <a:rPr lang="tr-TR" sz="1200" b="1" dirty="0" smtClean="0">
                <a:ea typeface="Segoe UI Emoji" panose="020B0502040204020203" pitchFamily="34" charset="0"/>
              </a:rPr>
              <a:t> </a:t>
            </a:r>
            <a:r>
              <a:rPr lang="tr-TR" sz="1200" dirty="0" smtClean="0">
                <a:ea typeface="Segoe UI Emoji" panose="020B0502040204020203" pitchFamily="34" charset="0"/>
              </a:rPr>
              <a:t>Oturum Başkanları: </a:t>
            </a:r>
            <a:r>
              <a:rPr lang="en-US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</a:t>
            </a:r>
            <a:r>
              <a:rPr lang="tr-TR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rcu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ALTUNRENDE,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Ferhan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ÖMÜRCÜ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>
              <a:lnSpc>
                <a:spcPct val="150000"/>
              </a:lnSpc>
            </a:pP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13:00-13:40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Yürüme 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Ekstrapiramidal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Sistem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Nöroanatomi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-Muayenesi Dr. Banu ÖZEN BARUT</a:t>
            </a:r>
          </a:p>
          <a:p>
            <a:pPr>
              <a:lnSpc>
                <a:spcPct val="150000"/>
              </a:lnSpc>
            </a:pP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13:40-14:20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Duyu 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Sistemi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Nöroanatomi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-Muayenesi (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Yüzeyel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-Derin-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Kortikal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Cihat 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ÖRKEN</a:t>
            </a:r>
          </a:p>
          <a:p>
            <a:pPr>
              <a:lnSpc>
                <a:spcPct val="150000"/>
              </a:lnSpc>
            </a:pPr>
            <a:r>
              <a:rPr lang="tr-T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tr-TR" sz="1200" b="1" dirty="0" smtClean="0">
                <a:solidFill>
                  <a:schemeClr val="bg1"/>
                </a:solidFill>
                <a:highlight>
                  <a:srgbClr val="000080"/>
                </a:highlight>
                <a:ea typeface="Segoe UI Emoji" panose="020B0502040204020203" pitchFamily="34" charset="0"/>
              </a:rPr>
              <a:t>14:20-14:40 ARA</a:t>
            </a:r>
          </a:p>
          <a:p>
            <a:pPr>
              <a:lnSpc>
                <a:spcPct val="150000"/>
              </a:lnSpc>
            </a:pP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>
              <a:lnSpc>
                <a:spcPct val="150000"/>
              </a:lnSpc>
            </a:pPr>
            <a:r>
              <a:rPr lang="tr-TR" sz="1200" dirty="0" smtClean="0">
                <a:solidFill>
                  <a:schemeClr val="bg1"/>
                </a:solidFill>
                <a:highlight>
                  <a:srgbClr val="000080"/>
                </a:highlight>
                <a:ea typeface="Segoe UI Emoji" panose="020B0502040204020203" pitchFamily="34" charset="0"/>
              </a:rPr>
              <a:t>        </a:t>
            </a:r>
            <a:r>
              <a:rPr lang="tr-TR" sz="1200" b="1" dirty="0" smtClean="0">
                <a:solidFill>
                  <a:schemeClr val="bg1"/>
                </a:solidFill>
                <a:highlight>
                  <a:srgbClr val="000080"/>
                </a:highlight>
                <a:ea typeface="Segoe UI Emoji" panose="020B0502040204020203" pitchFamily="34" charset="0"/>
              </a:rPr>
              <a:t>OTURUM </a:t>
            </a:r>
            <a:r>
              <a:rPr lang="tr-TR" sz="1200" b="1" dirty="0">
                <a:solidFill>
                  <a:schemeClr val="bg1"/>
                </a:solidFill>
                <a:highlight>
                  <a:srgbClr val="000080"/>
                </a:highlight>
                <a:ea typeface="Segoe UI Emoji" panose="020B0502040204020203" pitchFamily="34" charset="0"/>
              </a:rPr>
              <a:t>IV  </a:t>
            </a:r>
            <a:r>
              <a:rPr lang="tr-TR" sz="1200" dirty="0" smtClean="0">
                <a:ea typeface="Segoe UI Emoji" panose="020B0502040204020203" pitchFamily="34" charset="0"/>
              </a:rPr>
              <a:t>Oturum Başkanları: 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Aysel TEKEŞİN,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Mehmet Fatih ÖZDAĞ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14:40-15:10 Refleks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Nöroanatomi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-Muayenesi Dr. Birgül BAŞTAN 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TÜZÜN</a:t>
            </a:r>
            <a:endParaRPr lang="tr-T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15:10-15:50 </a:t>
            </a:r>
            <a:r>
              <a:rPr lang="tr-TR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Serebellar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sistem </a:t>
            </a:r>
            <a:r>
              <a:rPr lang="tr-TR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Nöroanatomi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-Muayenesi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Gülsen BABACAN YILDIZ</a:t>
            </a:r>
          </a:p>
          <a:p>
            <a:pPr>
              <a:lnSpc>
                <a:spcPct val="150000"/>
              </a:lnSpc>
            </a:pPr>
            <a:r>
              <a:rPr lang="tr-T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lang="tr-TR" sz="12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>
              <a:lnSpc>
                <a:spcPct val="150000"/>
              </a:lnSpc>
            </a:pPr>
            <a:endParaRPr lang="tr-T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290">
              <a:lnSpc>
                <a:spcPct val="150000"/>
              </a:lnSpc>
            </a:pPr>
            <a:r>
              <a:rPr lang="tr-TR" sz="1600" dirty="0" smtClean="0">
                <a:solidFill>
                  <a:schemeClr val="bg1"/>
                </a:solidFill>
                <a:effectLst/>
                <a:highlight>
                  <a:srgbClr val="000080"/>
                </a:highlight>
                <a:ea typeface="Segoe UI Emoji" panose="020B0502040204020203" pitchFamily="34" charset="0"/>
              </a:rPr>
              <a:t>  </a:t>
            </a:r>
            <a:endParaRPr lang="tr-TR" sz="1600" dirty="0">
              <a:solidFill>
                <a:schemeClr val="bg1"/>
              </a:solidFill>
              <a:effectLst/>
              <a:highlight>
                <a:srgbClr val="000080"/>
              </a:highlight>
              <a:ea typeface="Segoe UI Emoji" panose="020B0502040204020203" pitchFamily="34" charset="0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5F5D0760-D637-4E83-AB07-5311674BBC66}"/>
              </a:ext>
            </a:extLst>
          </p:cNvPr>
          <p:cNvSpPr/>
          <p:nvPr/>
        </p:nvSpPr>
        <p:spPr>
          <a:xfrm>
            <a:off x="0" y="1162050"/>
            <a:ext cx="6914939" cy="2952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BİLİMSEL</a:t>
            </a:r>
            <a:r>
              <a:rPr lang="tr-TR" dirty="0"/>
              <a:t> </a:t>
            </a:r>
            <a:r>
              <a:rPr lang="tr-TR" b="1" dirty="0"/>
              <a:t>PROGRAM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53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3139</TotalTime>
  <Words>91</Words>
  <Application>Microsoft Office PowerPoint</Application>
  <PresentationFormat>A4 Kağıt (210x297 mm)</PresentationFormat>
  <Paragraphs>45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Segoe UI Emoji</vt:lpstr>
      <vt:lpstr>Segoe UI Semilight</vt:lpstr>
      <vt:lpstr>Times New Roman</vt:lpstr>
      <vt:lpstr>Office Teması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Sezer TOPKARA</dc:creator>
  <cp:lastModifiedBy>UE</cp:lastModifiedBy>
  <cp:revision>99</cp:revision>
  <dcterms:created xsi:type="dcterms:W3CDTF">2023-10-04T10:56:24Z</dcterms:created>
  <dcterms:modified xsi:type="dcterms:W3CDTF">2026-02-02T15:43:31Z</dcterms:modified>
</cp:coreProperties>
</file>